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8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51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5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02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83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745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239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9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715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0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19B08-4DEF-4AF3-A2E6-974C20A70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497367"/>
          </a:xfrm>
        </p:spPr>
        <p:txBody>
          <a:bodyPr>
            <a:normAutofit fontScale="90000"/>
          </a:bodyPr>
          <a:lstStyle/>
          <a:p>
            <a:r>
              <a:rPr lang="es-ES" dirty="0"/>
              <a:t>II TRIATLÓN DOBLE SUPER SPRINT</a:t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C4E6BB-7F96-4AFA-A31C-5205A7B71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75504"/>
            <a:ext cx="9144000" cy="2550284"/>
          </a:xfrm>
        </p:spPr>
        <p:txBody>
          <a:bodyPr/>
          <a:lstStyle/>
          <a:p>
            <a:r>
              <a:rPr lang="es-ES" dirty="0"/>
              <a:t>INFORMACIÓN GENERAL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dirty="0"/>
              <a:t>HORARIOS: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dirty="0"/>
              <a:t>RECOGIDA DE DORSALES. De 8h30’ a 9h00’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dirty="0"/>
              <a:t>CONTROL DE MATERIAL-ENTRADA AL ÁREA DE TRANSICIÓN. De 9 a 9h20’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dirty="0"/>
              <a:t>CÁMARA DE LLAMADA-PRESALIDA: 9H20’-9H25’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dirty="0"/>
              <a:t>SALIDAS: TRIATLÓN DOBLE SUPER SPRINT Y SUPER SPRINT: 9H30’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9421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DAAC1F0-30E3-4987-AC69-6EA6102FD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RECOGIDA DE DORSALES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52627A25-DEAC-43BE-B1B0-F1BA083BC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866" y="803275"/>
            <a:ext cx="3936206" cy="5248275"/>
          </a:xfrm>
        </p:spPr>
      </p:pic>
    </p:spTree>
    <p:extLst>
      <p:ext uri="{BB962C8B-B14F-4D97-AF65-F5344CB8AC3E}">
        <p14:creationId xmlns:p14="http://schemas.microsoft.com/office/powerpoint/2010/main" val="47969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316CA4-4F27-48F0-987D-CF8C7AFC8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RECOGIDA DE DORSALES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6B5306-3BA6-414A-B283-13239719C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Identifícate con DNI, LICENCIA o cualquier identificación con foto.</a:t>
            </a:r>
          </a:p>
          <a:p>
            <a:r>
              <a:rPr lang="es-ES" dirty="0"/>
              <a:t>Recibirás una bolsa que podrás usar para guardarropa, en la que encontrarás: Dorsal, gorro de natación, pegatinas para casco, bici y guardarropas, camiseta y regalos.</a:t>
            </a:r>
          </a:p>
        </p:txBody>
      </p:sp>
    </p:spTree>
    <p:extLst>
      <p:ext uri="{BB962C8B-B14F-4D97-AF65-F5344CB8AC3E}">
        <p14:creationId xmlns:p14="http://schemas.microsoft.com/office/powerpoint/2010/main" val="408745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41CEC-3B18-4AAC-ADA9-2D14B12F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ENTRADA AL ÁREA DE TRANSICIÓN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38632F-18AF-465E-874F-31ECD2B0C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Antes de pasar el control de material:</a:t>
            </a:r>
          </a:p>
          <a:p>
            <a:pPr lvl="1"/>
            <a:r>
              <a:rPr lang="es-ES" dirty="0"/>
              <a:t>Coloca el dorsal en el porta-dorsal.</a:t>
            </a:r>
          </a:p>
          <a:p>
            <a:pPr lvl="1"/>
            <a:r>
              <a:rPr lang="es-ES" dirty="0"/>
              <a:t>Las pegatinas (3) en el casco: delante, izquierda y derecha.</a:t>
            </a:r>
          </a:p>
          <a:p>
            <a:pPr lvl="1"/>
            <a:r>
              <a:rPr lang="es-ES" dirty="0"/>
              <a:t>La pegatina en la bicicleta, bajo el sillín.</a:t>
            </a:r>
          </a:p>
          <a:p>
            <a:r>
              <a:rPr lang="es-ES" dirty="0"/>
              <a:t>Dirígete al área de transición donde los oficiales comprobarán tu dorsal y tu identidad (de nuevo), enseña la bici, el casco y el gorro de natación.</a:t>
            </a:r>
          </a:p>
          <a:p>
            <a:r>
              <a:rPr lang="es-ES" dirty="0"/>
              <a:t>Coloca la bici en tu lugar, junto a la caja donde podrás dejar el material para competir (zapatillas, casco, gafas, </a:t>
            </a:r>
            <a:r>
              <a:rPr lang="es-ES" dirty="0" err="1"/>
              <a:t>etc</a:t>
            </a:r>
            <a:r>
              <a:rPr lang="es-ES" dirty="0"/>
              <a:t>). </a:t>
            </a:r>
          </a:p>
          <a:p>
            <a:r>
              <a:rPr lang="es-ES" dirty="0"/>
              <a:t>No dejes nada que no sea material de competición. No olvides el gorro y las gafas de nadar y lleva tu mochila al guardarropas (donde has recogido el dorsal).</a:t>
            </a:r>
          </a:p>
        </p:txBody>
      </p:sp>
    </p:spTree>
    <p:extLst>
      <p:ext uri="{BB962C8B-B14F-4D97-AF65-F5344CB8AC3E}">
        <p14:creationId xmlns:p14="http://schemas.microsoft.com/office/powerpoint/2010/main" val="723953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A5FD6-A186-4458-A2AA-A028B7D50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SALIDA, TRANSICIÓN A BICI, FIN BICI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4EB44EE-BD36-47E0-A9F6-DB2B95FEF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617" y="627529"/>
            <a:ext cx="6955359" cy="5486399"/>
          </a:xfrm>
        </p:spPr>
      </p:pic>
    </p:spTree>
    <p:extLst>
      <p:ext uri="{BB962C8B-B14F-4D97-AF65-F5344CB8AC3E}">
        <p14:creationId xmlns:p14="http://schemas.microsoft.com/office/powerpoint/2010/main" val="71222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B10BB-553A-49B2-9EC1-5C80F9944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CARRERAS A PIE </a:t>
            </a:r>
            <a:br>
              <a:rPr lang="es-ES" dirty="0"/>
            </a:br>
            <a:r>
              <a:rPr lang="es-ES" dirty="0"/>
              <a:t>2º TRIATLÓN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BE7CD035-C2B5-4A70-8BD2-0A08FBDE3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329" y="1129554"/>
            <a:ext cx="6657509" cy="4258234"/>
          </a:xfrm>
        </p:spPr>
      </p:pic>
    </p:spTree>
    <p:extLst>
      <p:ext uri="{BB962C8B-B14F-4D97-AF65-F5344CB8AC3E}">
        <p14:creationId xmlns:p14="http://schemas.microsoft.com/office/powerpoint/2010/main" val="391972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B8457-A3BD-4206-AE53-B07B31526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META Y POSTMETA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39B326-734E-48A9-A991-016E8038D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Cuando pases la meta, avituállate y disfruta el momento.</a:t>
            </a:r>
          </a:p>
          <a:p>
            <a:r>
              <a:rPr lang="es-ES" dirty="0"/>
              <a:t>Podrás retirar tu material cuando los oficiales te lo indiquen, mientras podrás disfrutar de lo que queda de competición y espera la entrega de trofeos. (11h-11h30’)</a:t>
            </a:r>
          </a:p>
        </p:txBody>
      </p:sp>
    </p:spTree>
    <p:extLst>
      <p:ext uri="{BB962C8B-B14F-4D97-AF65-F5344CB8AC3E}">
        <p14:creationId xmlns:p14="http://schemas.microsoft.com/office/powerpoint/2010/main" val="248324151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42</TotalTime>
  <Words>294</Words>
  <Application>Microsoft Office PowerPoint</Application>
  <PresentationFormat>Panorámica</PresentationFormat>
  <Paragraphs>24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 Light</vt:lpstr>
      <vt:lpstr>Rockwell</vt:lpstr>
      <vt:lpstr>Wingdings</vt:lpstr>
      <vt:lpstr>Atlas</vt:lpstr>
      <vt:lpstr>II TRIATLÓN DOBLE SUPER SPRINT </vt:lpstr>
      <vt:lpstr>RECOGIDA DE DORSALES</vt:lpstr>
      <vt:lpstr>RECOGIDA DE DORSALES</vt:lpstr>
      <vt:lpstr>ENTRADA AL ÁREA DE TRANSICIÓN</vt:lpstr>
      <vt:lpstr>SALIDA, TRANSICIÓN A BICI, FIN BICI</vt:lpstr>
      <vt:lpstr>CARRERAS A PIE  2º TRIATLÓN</vt:lpstr>
      <vt:lpstr>META Y POSTMETA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TRIATLÓN DOBLE SUPER SPRINT</dc:title>
  <dc:creator>JORGE RUIZ LEON</dc:creator>
  <cp:lastModifiedBy>FEDERACIÓN TRIATLON CEUTA</cp:lastModifiedBy>
  <cp:revision>5</cp:revision>
  <dcterms:created xsi:type="dcterms:W3CDTF">2026-06-19T09:43:52Z</dcterms:created>
  <dcterms:modified xsi:type="dcterms:W3CDTF">2026-06-19T10:27:17Z</dcterms:modified>
</cp:coreProperties>
</file>