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57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A76892-3DBE-4693-AF0B-C922B2605CD6}" v="4" dt="2025-02-13T21:37:21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1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916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19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48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436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720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129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7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009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549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0059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855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0059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411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6779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5968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5871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101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420DD53-BF6D-478D-AE06-0ABBB004AC19}" type="datetimeFigureOut">
              <a:rPr lang="es-ES" smtClean="0"/>
              <a:t>13/02/2026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CF8A96E-3C8B-4C6A-823D-91F0FAADB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37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AAC0374-8A59-9173-E552-0DD79C25140C}"/>
              </a:ext>
            </a:extLst>
          </p:cNvPr>
          <p:cNvSpPr txBox="1"/>
          <p:nvPr/>
        </p:nvSpPr>
        <p:spPr>
          <a:xfrm>
            <a:off x="2137791" y="378976"/>
            <a:ext cx="10054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XXIII DUATLÓN CROSS TIERRA DE GIGANTES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8F8C78-B579-C5BB-EA39-4FFF3C75A6D4}"/>
              </a:ext>
            </a:extLst>
          </p:cNvPr>
          <p:cNvSpPr txBox="1"/>
          <p:nvPr/>
        </p:nvSpPr>
        <p:spPr>
          <a:xfrm>
            <a:off x="0" y="2505670"/>
            <a:ext cx="951067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s-E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s-E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3600" b="1" dirty="0">
                <a:solidFill>
                  <a:srgbClr val="FFC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D</a:t>
            </a:r>
            <a:r>
              <a:rPr lang="es-ES" sz="3600" b="1" i="0" u="none" strike="noStrike" baseline="0" dirty="0">
                <a:solidFill>
                  <a:srgbClr val="FFC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omingo </a:t>
            </a:r>
            <a:r>
              <a:rPr lang="es-ES" sz="3600" b="1" dirty="0">
                <a:solidFill>
                  <a:srgbClr val="FFC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08</a:t>
            </a:r>
            <a:r>
              <a:rPr lang="es-ES" sz="3600" b="1" i="0" u="none" strike="noStrike" baseline="0" dirty="0">
                <a:solidFill>
                  <a:srgbClr val="FFC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de marzo de 2026 en </a:t>
            </a:r>
            <a:r>
              <a:rPr lang="es-ES" sz="3600" b="1" dirty="0">
                <a:solidFill>
                  <a:srgbClr val="FFC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la sierra de los molinos de Campo de Criptana (Ciudad Real)</a:t>
            </a:r>
            <a:endParaRPr lang="es-ES" sz="3600" b="1" i="0" u="none" strike="noStrike" baseline="0" dirty="0">
              <a:solidFill>
                <a:srgbClr val="FFC000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es-ES" sz="24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endParaRPr lang="es-ES" sz="2400" b="1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BFF418-CE12-BC38-887B-9AEE7704C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238"/>
            <a:ext cx="1908213" cy="184724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392C80B-3B11-BB58-CD11-634D26F6B2C0}"/>
              </a:ext>
            </a:extLst>
          </p:cNvPr>
          <p:cNvSpPr txBox="1"/>
          <p:nvPr/>
        </p:nvSpPr>
        <p:spPr>
          <a:xfrm>
            <a:off x="0" y="4570808"/>
            <a:ext cx="8746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Sunday, March 08, 2026 at the windmills of Campo de </a:t>
            </a:r>
            <a:r>
              <a:rPr lang="en-US" sz="3600" b="1" dirty="0" err="1">
                <a:solidFill>
                  <a:srgbClr val="FFC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Criptana</a:t>
            </a:r>
            <a:r>
              <a:rPr lang="en-US" sz="3600" b="1" dirty="0">
                <a:solidFill>
                  <a:srgbClr val="FFC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(Ciudad Real)</a:t>
            </a:r>
            <a:endParaRPr lang="es-ES" sz="3600" dirty="0">
              <a:solidFill>
                <a:srgbClr val="FFC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0E1A0BB-4BBD-B442-E967-2792FAD8EEAC}"/>
              </a:ext>
            </a:extLst>
          </p:cNvPr>
          <p:cNvSpPr txBox="1"/>
          <p:nvPr/>
        </p:nvSpPr>
        <p:spPr>
          <a:xfrm>
            <a:off x="2410961" y="1656543"/>
            <a:ext cx="10054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XXIII DUATLÓN CROSS TIERRA DE GIGANTES</a:t>
            </a:r>
          </a:p>
        </p:txBody>
      </p:sp>
    </p:spTree>
    <p:extLst>
      <p:ext uri="{BB962C8B-B14F-4D97-AF65-F5344CB8AC3E}">
        <p14:creationId xmlns:p14="http://schemas.microsoft.com/office/powerpoint/2010/main" val="508258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5325E35-2539-FB1C-C9E9-BF383713542E}"/>
              </a:ext>
            </a:extLst>
          </p:cNvPr>
          <p:cNvSpPr txBox="1"/>
          <p:nvPr/>
        </p:nvSpPr>
        <p:spPr>
          <a:xfrm>
            <a:off x="3308560" y="441377"/>
            <a:ext cx="6069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DISTANCIAS Y CATEGORÍAS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A22701-DA30-8BB0-23A3-03643BBE9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238"/>
            <a:ext cx="1908213" cy="184724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AD173DB-BEC6-9E2B-74D2-6B6EA96711CE}"/>
              </a:ext>
            </a:extLst>
          </p:cNvPr>
          <p:cNvSpPr txBox="1"/>
          <p:nvPr/>
        </p:nvSpPr>
        <p:spPr>
          <a:xfrm>
            <a:off x="273709" y="1801874"/>
            <a:ext cx="6109252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3200" i="0" u="none" strike="noStrike" baseline="0" dirty="0">
              <a:solidFill>
                <a:srgbClr val="000000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Se establecen las siguientes categorías individuales, que a su vez están divididas en masculina y femenina: </a:t>
            </a:r>
          </a:p>
          <a:p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Juvenil </a:t>
            </a:r>
            <a:r>
              <a:rPr lang="es-ES" sz="20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Nacidos en los años 2009-2010</a:t>
            </a:r>
          </a:p>
          <a:p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Junior </a:t>
            </a:r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Nacidos en los años 2007-2008. </a:t>
            </a:r>
          </a:p>
          <a:p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Sub23</a:t>
            </a:r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Nacidos en los años 2003-2006. </a:t>
            </a:r>
          </a:p>
          <a:p>
            <a:r>
              <a:rPr lang="es-ES" sz="2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Absoluto</a:t>
            </a:r>
            <a:r>
              <a:rPr lang="es-ES" sz="20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Nacidos en los años 1987-2002</a:t>
            </a:r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</a:p>
          <a:p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Veterano 1 </a:t>
            </a:r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Nacidos en los años 1977-1986. </a:t>
            </a:r>
          </a:p>
          <a:p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Veterano 2 </a:t>
            </a:r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Nacidos en los años 1967-1976. </a:t>
            </a:r>
          </a:p>
          <a:p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Veterano 3 </a:t>
            </a:r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Nacidos en 1966 o antes.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58760A-1862-859B-DCB3-3829737D1F1B}"/>
              </a:ext>
            </a:extLst>
          </p:cNvPr>
          <p:cNvSpPr txBox="1"/>
          <p:nvPr/>
        </p:nvSpPr>
        <p:spPr>
          <a:xfrm>
            <a:off x="273709" y="5156639"/>
            <a:ext cx="61092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Se establecen las siguientes categorías por </a:t>
            </a:r>
            <a:r>
              <a:rPr lang="es-ES" sz="20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equipos</a:t>
            </a:r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: </a:t>
            </a:r>
          </a:p>
          <a:p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Equipos masculinos </a:t>
            </a:r>
          </a:p>
          <a:p>
            <a:r>
              <a:rPr lang="es-ES" sz="2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Equipos </a:t>
            </a:r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femeninos </a:t>
            </a:r>
          </a:p>
          <a:p>
            <a:r>
              <a:rPr lang="es-ES" sz="2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Equipos </a:t>
            </a:r>
            <a:r>
              <a:rPr lang="es-ES" sz="2000" b="1" i="0" u="none" strike="noStrike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mixtos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DC4F73-D4AE-C9A2-AA4B-DF27768B5B88}"/>
              </a:ext>
            </a:extLst>
          </p:cNvPr>
          <p:cNvSpPr txBox="1"/>
          <p:nvPr/>
        </p:nvSpPr>
        <p:spPr>
          <a:xfrm>
            <a:off x="6343205" y="1086862"/>
            <a:ext cx="56992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000" b="0" i="0" u="none" strike="noStrike" baseline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s-ES" sz="20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Las distancias serán las siguientes para todas las categorías: </a:t>
            </a:r>
          </a:p>
          <a:p>
            <a:r>
              <a:rPr lang="es-ES" sz="24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                  </a:t>
            </a:r>
            <a:r>
              <a:rPr lang="es-ES" sz="24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Carrera</a:t>
            </a:r>
            <a:r>
              <a:rPr lang="es-ES" sz="24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: 5 km. </a:t>
            </a:r>
          </a:p>
          <a:p>
            <a:r>
              <a:rPr lang="es-ES" sz="24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                  Ciclismo: </a:t>
            </a:r>
            <a:r>
              <a:rPr lang="es-ES" sz="24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20</a:t>
            </a:r>
            <a:r>
              <a:rPr lang="es-ES" sz="24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km </a:t>
            </a:r>
          </a:p>
          <a:p>
            <a:r>
              <a:rPr lang="es-ES" sz="24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                  Carrera: 2,5 km</a:t>
            </a:r>
            <a:endParaRPr lang="es-ES" sz="2400" b="1" i="0" u="none" strike="noStrike" baseline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es-ES" sz="24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                   </a:t>
            </a:r>
          </a:p>
          <a:p>
            <a:r>
              <a:rPr lang="es-ES" sz="2400" b="1" i="0" u="none" strike="noStrike" baseline="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44715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4C5ABF14-1291-EB01-954F-40504A9DA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68" y="0"/>
            <a:ext cx="10357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11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6C9F113-130D-4912-9CA9-94CD81704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7" y="0"/>
            <a:ext cx="1908213" cy="184724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AB10A0C-E1BF-4086-92CE-852800CB28A5}"/>
              </a:ext>
            </a:extLst>
          </p:cNvPr>
          <p:cNvSpPr txBox="1"/>
          <p:nvPr/>
        </p:nvSpPr>
        <p:spPr>
          <a:xfrm>
            <a:off x="3041860" y="41327"/>
            <a:ext cx="71272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SEGMENTO CICLISMO 1ª VUELTA</a:t>
            </a:r>
          </a:p>
        </p:txBody>
      </p:sp>
      <p:sp>
        <p:nvSpPr>
          <p:cNvPr id="19" name="Pergamino: horizontal 18">
            <a:extLst>
              <a:ext uri="{FF2B5EF4-FFF2-40B4-BE49-F238E27FC236}">
                <a16:creationId xmlns:a16="http://schemas.microsoft.com/office/drawing/2014/main" id="{45D2B464-0F37-45EF-8EED-B672C04C4BB8}"/>
              </a:ext>
            </a:extLst>
          </p:cNvPr>
          <p:cNvSpPr/>
          <p:nvPr/>
        </p:nvSpPr>
        <p:spPr>
          <a:xfrm>
            <a:off x="10239375" y="85725"/>
            <a:ext cx="1819275" cy="9334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/>
              <a:t>DUATLON CROS “TIERRA DE GIGANTES”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220D27A-30E8-618E-A25C-68F761D47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56" y="1143245"/>
            <a:ext cx="7887383" cy="5212532"/>
          </a:xfrm>
          <a:prstGeom prst="rect">
            <a:avLst/>
          </a:prstGeom>
        </p:spPr>
      </p:pic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E06D2EC1-15B3-C4CE-BC99-A55356832DBB}"/>
              </a:ext>
            </a:extLst>
          </p:cNvPr>
          <p:cNvSpPr/>
          <p:nvPr/>
        </p:nvSpPr>
        <p:spPr>
          <a:xfrm>
            <a:off x="4703975" y="5024487"/>
            <a:ext cx="368529" cy="352372"/>
          </a:xfrm>
          <a:custGeom>
            <a:avLst/>
            <a:gdLst>
              <a:gd name="connsiteX0" fmla="*/ 0 w 368529"/>
              <a:gd name="connsiteY0" fmla="*/ 150828 h 352372"/>
              <a:gd name="connsiteX1" fmla="*/ 329938 w 368529"/>
              <a:gd name="connsiteY1" fmla="*/ 348791 h 352372"/>
              <a:gd name="connsiteX2" fmla="*/ 348792 w 368529"/>
              <a:gd name="connsiteY2" fmla="*/ 0 h 35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529" h="352372">
                <a:moveTo>
                  <a:pt x="0" y="150828"/>
                </a:moveTo>
                <a:cubicBezTo>
                  <a:pt x="135903" y="262378"/>
                  <a:pt x="271806" y="373929"/>
                  <a:pt x="329938" y="348791"/>
                </a:cubicBezTo>
                <a:cubicBezTo>
                  <a:pt x="388070" y="323653"/>
                  <a:pt x="368431" y="161826"/>
                  <a:pt x="348792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8311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538F6EB-3670-4F2B-A29F-DA140940C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7" y="0"/>
            <a:ext cx="1908213" cy="184724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C3AC177-BAD9-4C61-9A20-5E7E7176BDEC}"/>
              </a:ext>
            </a:extLst>
          </p:cNvPr>
          <p:cNvSpPr txBox="1"/>
          <p:nvPr/>
        </p:nvSpPr>
        <p:spPr>
          <a:xfrm>
            <a:off x="3041860" y="41327"/>
            <a:ext cx="71272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SEGMENTO CICLISMO 2ª VUELTA</a:t>
            </a:r>
          </a:p>
        </p:txBody>
      </p:sp>
      <p:sp>
        <p:nvSpPr>
          <p:cNvPr id="4" name="Pergamino: horizontal 3">
            <a:extLst>
              <a:ext uri="{FF2B5EF4-FFF2-40B4-BE49-F238E27FC236}">
                <a16:creationId xmlns:a16="http://schemas.microsoft.com/office/drawing/2014/main" id="{07D2B169-D9A3-4B81-B2EA-EE85D46B3695}"/>
              </a:ext>
            </a:extLst>
          </p:cNvPr>
          <p:cNvSpPr/>
          <p:nvPr/>
        </p:nvSpPr>
        <p:spPr>
          <a:xfrm>
            <a:off x="10239375" y="85725"/>
            <a:ext cx="1819275" cy="9334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/>
              <a:t>DUATLON CROS “TIERRA DE GIGANTES”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6A955EF-B589-D2AD-0D6C-DB1402A16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790" y="1019175"/>
            <a:ext cx="8193429" cy="542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2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9AE5D6-9F49-48FD-ABF5-60A3071A5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55" y="37874"/>
            <a:ext cx="9126845" cy="676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1D7FC06-447D-425E-A9E3-B3AF686209BF}"/>
              </a:ext>
            </a:extLst>
          </p:cNvPr>
          <p:cNvSpPr/>
          <p:nvPr/>
        </p:nvSpPr>
        <p:spPr>
          <a:xfrm rot="2113155">
            <a:off x="3486150" y="2924175"/>
            <a:ext cx="3857625" cy="7239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37BC840-921E-4793-8F4E-8FC39B888950}"/>
              </a:ext>
            </a:extLst>
          </p:cNvPr>
          <p:cNvCxnSpPr/>
          <p:nvPr/>
        </p:nvCxnSpPr>
        <p:spPr>
          <a:xfrm>
            <a:off x="3838575" y="2419350"/>
            <a:ext cx="2867025" cy="2028825"/>
          </a:xfrm>
          <a:prstGeom prst="line">
            <a:avLst/>
          </a:prstGeom>
          <a:ln>
            <a:solidFill>
              <a:schemeClr val="bg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86128B0-902E-40C0-87F2-2740D6CD7C0E}"/>
              </a:ext>
            </a:extLst>
          </p:cNvPr>
          <p:cNvCxnSpPr/>
          <p:nvPr/>
        </p:nvCxnSpPr>
        <p:spPr>
          <a:xfrm>
            <a:off x="4133850" y="2124075"/>
            <a:ext cx="2867025" cy="2028825"/>
          </a:xfrm>
          <a:prstGeom prst="line">
            <a:avLst/>
          </a:prstGeom>
          <a:ln>
            <a:solidFill>
              <a:schemeClr val="bg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EC3676B4-340C-4F81-ACED-78ADF748F3BA}"/>
              </a:ext>
            </a:extLst>
          </p:cNvPr>
          <p:cNvSpPr txBox="1"/>
          <p:nvPr/>
        </p:nvSpPr>
        <p:spPr>
          <a:xfrm>
            <a:off x="6791325" y="4043362"/>
            <a:ext cx="27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7A8A610-8DB4-4402-AF43-33109BD0E0DB}"/>
              </a:ext>
            </a:extLst>
          </p:cNvPr>
          <p:cNvSpPr txBox="1"/>
          <p:nvPr/>
        </p:nvSpPr>
        <p:spPr>
          <a:xfrm>
            <a:off x="6715125" y="3776662"/>
            <a:ext cx="27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8FB242D-F088-4F29-9BCC-D4F184F2EE10}"/>
              </a:ext>
            </a:extLst>
          </p:cNvPr>
          <p:cNvSpPr txBox="1"/>
          <p:nvPr/>
        </p:nvSpPr>
        <p:spPr>
          <a:xfrm>
            <a:off x="6429375" y="3805237"/>
            <a:ext cx="27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A9EA688-AD79-4562-B791-5FF3C65D7DD8}"/>
              </a:ext>
            </a:extLst>
          </p:cNvPr>
          <p:cNvSpPr/>
          <p:nvPr/>
        </p:nvSpPr>
        <p:spPr>
          <a:xfrm>
            <a:off x="7010400" y="3581400"/>
            <a:ext cx="842734" cy="933675"/>
          </a:xfrm>
          <a:custGeom>
            <a:avLst/>
            <a:gdLst>
              <a:gd name="connsiteX0" fmla="*/ 0 w 842734"/>
              <a:gd name="connsiteY0" fmla="*/ 771525 h 933675"/>
              <a:gd name="connsiteX1" fmla="*/ 400050 w 842734"/>
              <a:gd name="connsiteY1" fmla="*/ 933450 h 933675"/>
              <a:gd name="connsiteX2" fmla="*/ 733425 w 842734"/>
              <a:gd name="connsiteY2" fmla="*/ 800100 h 933675"/>
              <a:gd name="connsiteX3" fmla="*/ 838200 w 842734"/>
              <a:gd name="connsiteY3" fmla="*/ 533400 h 933675"/>
              <a:gd name="connsiteX4" fmla="*/ 609600 w 842734"/>
              <a:gd name="connsiteY4" fmla="*/ 276225 h 933675"/>
              <a:gd name="connsiteX5" fmla="*/ 180975 w 842734"/>
              <a:gd name="connsiteY5" fmla="*/ 0 h 9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2734" h="933675">
                <a:moveTo>
                  <a:pt x="0" y="771525"/>
                </a:moveTo>
                <a:cubicBezTo>
                  <a:pt x="138906" y="850106"/>
                  <a:pt x="277813" y="928688"/>
                  <a:pt x="400050" y="933450"/>
                </a:cubicBezTo>
                <a:cubicBezTo>
                  <a:pt x="522287" y="938212"/>
                  <a:pt x="660400" y="866775"/>
                  <a:pt x="733425" y="800100"/>
                </a:cubicBezTo>
                <a:cubicBezTo>
                  <a:pt x="806450" y="733425"/>
                  <a:pt x="858838" y="620713"/>
                  <a:pt x="838200" y="533400"/>
                </a:cubicBezTo>
                <a:cubicBezTo>
                  <a:pt x="817562" y="446087"/>
                  <a:pt x="719137" y="365125"/>
                  <a:pt x="609600" y="276225"/>
                </a:cubicBezTo>
                <a:cubicBezTo>
                  <a:pt x="500063" y="187325"/>
                  <a:pt x="340519" y="93662"/>
                  <a:pt x="180975" y="0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B61DEA4-CC44-4E89-904D-C9C83816D89F}"/>
              </a:ext>
            </a:extLst>
          </p:cNvPr>
          <p:cNvCxnSpPr>
            <a:cxnSpLocks/>
          </p:cNvCxnSpPr>
          <p:nvPr/>
        </p:nvCxnSpPr>
        <p:spPr>
          <a:xfrm>
            <a:off x="3409950" y="1906645"/>
            <a:ext cx="600075" cy="407930"/>
          </a:xfrm>
          <a:prstGeom prst="straightConnector1">
            <a:avLst/>
          </a:prstGeom>
          <a:ln w="50800">
            <a:solidFill>
              <a:srgbClr val="FF0000">
                <a:alpha val="60000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1BC113A-DF8F-4423-890A-37C4CD40272E}"/>
              </a:ext>
            </a:extLst>
          </p:cNvPr>
          <p:cNvSpPr txBox="1"/>
          <p:nvPr/>
        </p:nvSpPr>
        <p:spPr>
          <a:xfrm rot="2111116">
            <a:off x="4095750" y="3136344"/>
            <a:ext cx="2867025" cy="369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AREA DE TRANSICION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9881E826-1B56-4CFA-BF27-E43E02C267A1}"/>
              </a:ext>
            </a:extLst>
          </p:cNvPr>
          <p:cNvCxnSpPr/>
          <p:nvPr/>
        </p:nvCxnSpPr>
        <p:spPr>
          <a:xfrm flipV="1">
            <a:off x="7258050" y="3533774"/>
            <a:ext cx="247650" cy="34075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ocadillo: rectángulo 18">
            <a:extLst>
              <a:ext uri="{FF2B5EF4-FFF2-40B4-BE49-F238E27FC236}">
                <a16:creationId xmlns:a16="http://schemas.microsoft.com/office/drawing/2014/main" id="{F7565EBD-6D5A-4847-9009-FCC770EAFC98}"/>
              </a:ext>
            </a:extLst>
          </p:cNvPr>
          <p:cNvSpPr/>
          <p:nvPr/>
        </p:nvSpPr>
        <p:spPr>
          <a:xfrm>
            <a:off x="7658100" y="2419350"/>
            <a:ext cx="2133600" cy="600075"/>
          </a:xfrm>
          <a:prstGeom prst="wedgeRectCallout">
            <a:avLst>
              <a:gd name="adj1" fmla="val -55654"/>
              <a:gd name="adj2" fmla="val 13710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7B164DD-3639-42D0-B228-37235DA02596}"/>
              </a:ext>
            </a:extLst>
          </p:cNvPr>
          <p:cNvSpPr txBox="1"/>
          <p:nvPr/>
        </p:nvSpPr>
        <p:spPr>
          <a:xfrm>
            <a:off x="7702821" y="2419350"/>
            <a:ext cx="2003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LINEA DE MONTAJE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4A90B636-715B-4DC8-BF7F-2EDEABE2A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7" y="0"/>
            <a:ext cx="1908213" cy="1847248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DFDE76D5-8C6D-4176-9A4C-F1E0B2CE90B7}"/>
              </a:ext>
            </a:extLst>
          </p:cNvPr>
          <p:cNvSpPr txBox="1"/>
          <p:nvPr/>
        </p:nvSpPr>
        <p:spPr>
          <a:xfrm>
            <a:off x="3531718" y="5462408"/>
            <a:ext cx="5141151" cy="707886"/>
          </a:xfrm>
          <a:prstGeom prst="rect">
            <a:avLst/>
          </a:prstGeom>
          <a:gradFill>
            <a:gsLst>
              <a:gs pos="1000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bg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</p:spPr>
        <p:txBody>
          <a:bodyPr wrap="non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AREA DE TRANSICION 1</a:t>
            </a:r>
          </a:p>
        </p:txBody>
      </p:sp>
      <p:sp>
        <p:nvSpPr>
          <p:cNvPr id="23" name="Pergamino: horizontal 22">
            <a:extLst>
              <a:ext uri="{FF2B5EF4-FFF2-40B4-BE49-F238E27FC236}">
                <a16:creationId xmlns:a16="http://schemas.microsoft.com/office/drawing/2014/main" id="{EB210800-3841-4633-AB9D-0B862A1021D0}"/>
              </a:ext>
            </a:extLst>
          </p:cNvPr>
          <p:cNvSpPr/>
          <p:nvPr/>
        </p:nvSpPr>
        <p:spPr>
          <a:xfrm>
            <a:off x="10239375" y="85725"/>
            <a:ext cx="1819275" cy="9334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/>
              <a:t>DUATLON CROS “TIERRA DE GIGANTES”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3537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B47D54-D920-47EB-B8EF-204B325EA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55" y="37874"/>
            <a:ext cx="9126845" cy="676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29DF1EF-F0EB-4AAB-A0AE-FAFE276A54AA}"/>
              </a:ext>
            </a:extLst>
          </p:cNvPr>
          <p:cNvSpPr/>
          <p:nvPr/>
        </p:nvSpPr>
        <p:spPr>
          <a:xfrm rot="2113155">
            <a:off x="3486150" y="2924175"/>
            <a:ext cx="3857625" cy="7239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C1278CB-08D7-4A8C-AAFC-C31DAF21E622}"/>
              </a:ext>
            </a:extLst>
          </p:cNvPr>
          <p:cNvCxnSpPr/>
          <p:nvPr/>
        </p:nvCxnSpPr>
        <p:spPr>
          <a:xfrm>
            <a:off x="3838575" y="2419350"/>
            <a:ext cx="2867025" cy="2028825"/>
          </a:xfrm>
          <a:prstGeom prst="line">
            <a:avLst/>
          </a:prstGeom>
          <a:ln>
            <a:solidFill>
              <a:schemeClr val="bg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B245575-C6F7-473A-8323-A32441D0718B}"/>
              </a:ext>
            </a:extLst>
          </p:cNvPr>
          <p:cNvCxnSpPr/>
          <p:nvPr/>
        </p:nvCxnSpPr>
        <p:spPr>
          <a:xfrm>
            <a:off x="4133850" y="2124075"/>
            <a:ext cx="2867025" cy="2028825"/>
          </a:xfrm>
          <a:prstGeom prst="line">
            <a:avLst/>
          </a:prstGeom>
          <a:ln>
            <a:solidFill>
              <a:schemeClr val="bg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04F16F8F-6642-49E6-B3DA-F131C7309954}"/>
              </a:ext>
            </a:extLst>
          </p:cNvPr>
          <p:cNvSpPr txBox="1"/>
          <p:nvPr/>
        </p:nvSpPr>
        <p:spPr>
          <a:xfrm>
            <a:off x="6791325" y="4043362"/>
            <a:ext cx="27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21E0C3E-7E03-4B9E-A53B-A462D2989F6A}"/>
              </a:ext>
            </a:extLst>
          </p:cNvPr>
          <p:cNvSpPr txBox="1"/>
          <p:nvPr/>
        </p:nvSpPr>
        <p:spPr>
          <a:xfrm>
            <a:off x="6715125" y="3776662"/>
            <a:ext cx="27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E7AD51F-268C-4F02-B54D-4C6480F466E1}"/>
              </a:ext>
            </a:extLst>
          </p:cNvPr>
          <p:cNvSpPr txBox="1"/>
          <p:nvPr/>
        </p:nvSpPr>
        <p:spPr>
          <a:xfrm>
            <a:off x="6429375" y="3805237"/>
            <a:ext cx="27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98950368-6A86-468B-A8CF-531652927493}"/>
              </a:ext>
            </a:extLst>
          </p:cNvPr>
          <p:cNvSpPr/>
          <p:nvPr/>
        </p:nvSpPr>
        <p:spPr>
          <a:xfrm rot="3730897" flipV="1">
            <a:off x="6962775" y="3848101"/>
            <a:ext cx="842734" cy="876300"/>
          </a:xfrm>
          <a:custGeom>
            <a:avLst/>
            <a:gdLst>
              <a:gd name="connsiteX0" fmla="*/ 0 w 842734"/>
              <a:gd name="connsiteY0" fmla="*/ 771525 h 933675"/>
              <a:gd name="connsiteX1" fmla="*/ 400050 w 842734"/>
              <a:gd name="connsiteY1" fmla="*/ 933450 h 933675"/>
              <a:gd name="connsiteX2" fmla="*/ 733425 w 842734"/>
              <a:gd name="connsiteY2" fmla="*/ 800100 h 933675"/>
              <a:gd name="connsiteX3" fmla="*/ 838200 w 842734"/>
              <a:gd name="connsiteY3" fmla="*/ 533400 h 933675"/>
              <a:gd name="connsiteX4" fmla="*/ 609600 w 842734"/>
              <a:gd name="connsiteY4" fmla="*/ 276225 h 933675"/>
              <a:gd name="connsiteX5" fmla="*/ 180975 w 842734"/>
              <a:gd name="connsiteY5" fmla="*/ 0 h 9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2734" h="933675">
                <a:moveTo>
                  <a:pt x="0" y="771525"/>
                </a:moveTo>
                <a:cubicBezTo>
                  <a:pt x="138906" y="850106"/>
                  <a:pt x="277813" y="928688"/>
                  <a:pt x="400050" y="933450"/>
                </a:cubicBezTo>
                <a:cubicBezTo>
                  <a:pt x="522287" y="938212"/>
                  <a:pt x="660400" y="866775"/>
                  <a:pt x="733425" y="800100"/>
                </a:cubicBezTo>
                <a:cubicBezTo>
                  <a:pt x="806450" y="733425"/>
                  <a:pt x="858838" y="620713"/>
                  <a:pt x="838200" y="533400"/>
                </a:cubicBezTo>
                <a:cubicBezTo>
                  <a:pt x="817562" y="446087"/>
                  <a:pt x="719137" y="365125"/>
                  <a:pt x="609600" y="276225"/>
                </a:cubicBezTo>
                <a:cubicBezTo>
                  <a:pt x="500063" y="187325"/>
                  <a:pt x="340519" y="93662"/>
                  <a:pt x="180975" y="0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61FBE7DD-B86E-4547-B3FB-8BB061EDD421}"/>
              </a:ext>
            </a:extLst>
          </p:cNvPr>
          <p:cNvCxnSpPr>
            <a:cxnSpLocks/>
          </p:cNvCxnSpPr>
          <p:nvPr/>
        </p:nvCxnSpPr>
        <p:spPr>
          <a:xfrm flipH="1" flipV="1">
            <a:off x="3371850" y="1800225"/>
            <a:ext cx="552450" cy="439795"/>
          </a:xfrm>
          <a:prstGeom prst="straightConnector1">
            <a:avLst/>
          </a:prstGeom>
          <a:ln w="50800">
            <a:solidFill>
              <a:srgbClr val="FF0000">
                <a:alpha val="60000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CF205B2-6B15-4D5C-B9C4-CF77B5185DD4}"/>
              </a:ext>
            </a:extLst>
          </p:cNvPr>
          <p:cNvSpPr txBox="1"/>
          <p:nvPr/>
        </p:nvSpPr>
        <p:spPr>
          <a:xfrm rot="2111116">
            <a:off x="4095750" y="3136344"/>
            <a:ext cx="2867025" cy="369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AREA DE TRANSICION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4BC7A42A-1039-4199-BF81-BE1E1DB349EB}"/>
              </a:ext>
            </a:extLst>
          </p:cNvPr>
          <p:cNvCxnSpPr/>
          <p:nvPr/>
        </p:nvCxnSpPr>
        <p:spPr>
          <a:xfrm flipV="1">
            <a:off x="7258050" y="3533774"/>
            <a:ext cx="247650" cy="34075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ocadillo: rectángulo 14">
            <a:extLst>
              <a:ext uri="{FF2B5EF4-FFF2-40B4-BE49-F238E27FC236}">
                <a16:creationId xmlns:a16="http://schemas.microsoft.com/office/drawing/2014/main" id="{F0CE38B9-4A25-4767-A013-EA544C2986C7}"/>
              </a:ext>
            </a:extLst>
          </p:cNvPr>
          <p:cNvSpPr/>
          <p:nvPr/>
        </p:nvSpPr>
        <p:spPr>
          <a:xfrm>
            <a:off x="7658100" y="2419350"/>
            <a:ext cx="2133600" cy="600075"/>
          </a:xfrm>
          <a:prstGeom prst="wedgeRectCallout">
            <a:avLst>
              <a:gd name="adj1" fmla="val -55654"/>
              <a:gd name="adj2" fmla="val 13710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B42024F-84BE-4D7A-AA2E-123C0A8A9C76}"/>
              </a:ext>
            </a:extLst>
          </p:cNvPr>
          <p:cNvSpPr txBox="1"/>
          <p:nvPr/>
        </p:nvSpPr>
        <p:spPr>
          <a:xfrm>
            <a:off x="7702821" y="2419350"/>
            <a:ext cx="2003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LINEA DE DESMONTAJE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673BF99-7734-4D74-88D8-B9CB21BEC841}"/>
              </a:ext>
            </a:extLst>
          </p:cNvPr>
          <p:cNvSpPr txBox="1"/>
          <p:nvPr/>
        </p:nvSpPr>
        <p:spPr>
          <a:xfrm>
            <a:off x="3531718" y="5462408"/>
            <a:ext cx="5141151" cy="707886"/>
          </a:xfrm>
          <a:prstGeom prst="rect">
            <a:avLst/>
          </a:prstGeom>
          <a:gradFill>
            <a:gsLst>
              <a:gs pos="1000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bg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</p:spPr>
        <p:txBody>
          <a:bodyPr wrap="non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AREA DE TRANSICION 2</a:t>
            </a: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CE9DACFC-18E2-4DCC-8FC5-E8C1BE815482}"/>
              </a:ext>
            </a:extLst>
          </p:cNvPr>
          <p:cNvCxnSpPr>
            <a:cxnSpLocks/>
          </p:cNvCxnSpPr>
          <p:nvPr/>
        </p:nvCxnSpPr>
        <p:spPr>
          <a:xfrm>
            <a:off x="3409950" y="1906645"/>
            <a:ext cx="600075" cy="407930"/>
          </a:xfrm>
          <a:prstGeom prst="straightConnector1">
            <a:avLst/>
          </a:prstGeom>
          <a:ln w="50800">
            <a:solidFill>
              <a:srgbClr val="FF0000">
                <a:alpha val="60000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:a16="http://schemas.microsoft.com/office/drawing/2014/main" id="{872FA1BD-A0D6-48BF-AC8C-995057BC8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7" y="0"/>
            <a:ext cx="1908213" cy="1847248"/>
          </a:xfrm>
          <a:prstGeom prst="rect">
            <a:avLst/>
          </a:prstGeom>
        </p:spPr>
      </p:pic>
      <p:sp>
        <p:nvSpPr>
          <p:cNvPr id="20" name="Pergamino: horizontal 19">
            <a:extLst>
              <a:ext uri="{FF2B5EF4-FFF2-40B4-BE49-F238E27FC236}">
                <a16:creationId xmlns:a16="http://schemas.microsoft.com/office/drawing/2014/main" id="{78CEA1E6-F05C-49E2-825C-DE911D37B829}"/>
              </a:ext>
            </a:extLst>
          </p:cNvPr>
          <p:cNvSpPr/>
          <p:nvPr/>
        </p:nvSpPr>
        <p:spPr>
          <a:xfrm>
            <a:off x="10239375" y="85725"/>
            <a:ext cx="1819275" cy="9334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/>
              <a:t>DUATLON CROS “TIERRA DE GIGANTES”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5779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0EE5A83-E1E9-49B2-8EB2-540DDABFAEE3}"/>
              </a:ext>
            </a:extLst>
          </p:cNvPr>
          <p:cNvSpPr/>
          <p:nvPr/>
        </p:nvSpPr>
        <p:spPr>
          <a:xfrm>
            <a:off x="435429" y="1110343"/>
            <a:ext cx="11157857" cy="463731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29147A3-9EB8-4644-B753-C84BCE98B234}"/>
              </a:ext>
            </a:extLst>
          </p:cNvPr>
          <p:cNvCxnSpPr/>
          <p:nvPr/>
        </p:nvCxnSpPr>
        <p:spPr>
          <a:xfrm>
            <a:off x="1055914" y="-41365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F995C23-8BF2-4391-A20B-65B628874C1D}"/>
              </a:ext>
            </a:extLst>
          </p:cNvPr>
          <p:cNvCxnSpPr/>
          <p:nvPr/>
        </p:nvCxnSpPr>
        <p:spPr>
          <a:xfrm>
            <a:off x="1175656" y="2111827"/>
            <a:ext cx="9644743" cy="0"/>
          </a:xfrm>
          <a:prstGeom prst="line">
            <a:avLst/>
          </a:prstGeom>
          <a:ln w="381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04E8256-DECD-4927-AE6A-A96D621EE174}"/>
              </a:ext>
            </a:extLst>
          </p:cNvPr>
          <p:cNvCxnSpPr/>
          <p:nvPr/>
        </p:nvCxnSpPr>
        <p:spPr>
          <a:xfrm>
            <a:off x="1175657" y="4669970"/>
            <a:ext cx="9644743" cy="0"/>
          </a:xfrm>
          <a:prstGeom prst="line">
            <a:avLst/>
          </a:prstGeom>
          <a:ln w="381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62F5BBAC-FE3C-42E3-8CC3-A784348630B8}"/>
              </a:ext>
            </a:extLst>
          </p:cNvPr>
          <p:cNvSpPr txBox="1"/>
          <p:nvPr/>
        </p:nvSpPr>
        <p:spPr>
          <a:xfrm>
            <a:off x="10591797" y="2068283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65D1E4B-22DE-4980-A40E-D0E5C4736BC7}"/>
              </a:ext>
            </a:extLst>
          </p:cNvPr>
          <p:cNvSpPr txBox="1"/>
          <p:nvPr/>
        </p:nvSpPr>
        <p:spPr>
          <a:xfrm>
            <a:off x="10493825" y="1763481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181F8C-0239-4618-BF00-E219ADA06E4C}"/>
              </a:ext>
            </a:extLst>
          </p:cNvPr>
          <p:cNvSpPr txBox="1"/>
          <p:nvPr/>
        </p:nvSpPr>
        <p:spPr>
          <a:xfrm>
            <a:off x="10265223" y="2068283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69B0776-9C8E-4C26-A82A-F95B46E9A368}"/>
              </a:ext>
            </a:extLst>
          </p:cNvPr>
          <p:cNvSpPr txBox="1"/>
          <p:nvPr/>
        </p:nvSpPr>
        <p:spPr>
          <a:xfrm>
            <a:off x="10123710" y="1763483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C5731BEF-4D99-478B-A913-FA7B60B788B2}"/>
              </a:ext>
            </a:extLst>
          </p:cNvPr>
          <p:cNvSpPr/>
          <p:nvPr/>
        </p:nvSpPr>
        <p:spPr>
          <a:xfrm>
            <a:off x="3526971" y="2667002"/>
            <a:ext cx="4648200" cy="143769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53B5982-4DE9-4AFE-BD92-7C437D647B6F}"/>
              </a:ext>
            </a:extLst>
          </p:cNvPr>
          <p:cNvSpPr txBox="1"/>
          <p:nvPr/>
        </p:nvSpPr>
        <p:spPr>
          <a:xfrm>
            <a:off x="3875317" y="3135086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AREA DE TRANSICION 1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036D7BB-F4C9-43F3-BBEB-24539F583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7" y="0"/>
            <a:ext cx="1908213" cy="1847248"/>
          </a:xfrm>
          <a:prstGeom prst="rect">
            <a:avLst/>
          </a:prstGeom>
        </p:spPr>
      </p:pic>
      <p:sp>
        <p:nvSpPr>
          <p:cNvPr id="15" name="Pergamino: horizontal 14">
            <a:extLst>
              <a:ext uri="{FF2B5EF4-FFF2-40B4-BE49-F238E27FC236}">
                <a16:creationId xmlns:a16="http://schemas.microsoft.com/office/drawing/2014/main" id="{39BE648F-0E1D-4185-A8CE-91F8AAD07B27}"/>
              </a:ext>
            </a:extLst>
          </p:cNvPr>
          <p:cNvSpPr/>
          <p:nvPr/>
        </p:nvSpPr>
        <p:spPr>
          <a:xfrm>
            <a:off x="10239375" y="85725"/>
            <a:ext cx="1819275" cy="9334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/>
              <a:t>DUATLON CROS “TIERRA DE GIGANTES”</a:t>
            </a:r>
            <a:endParaRPr lang="es-ES" dirty="0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D335EC15-E681-4DEA-A583-625F239D82BB}"/>
              </a:ext>
            </a:extLst>
          </p:cNvPr>
          <p:cNvSpPr/>
          <p:nvPr/>
        </p:nvSpPr>
        <p:spPr>
          <a:xfrm>
            <a:off x="925286" y="2177142"/>
            <a:ext cx="1458685" cy="24274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2E39D39B-F8E4-46F6-98CA-C9439EAE2AC3}"/>
              </a:ext>
            </a:extLst>
          </p:cNvPr>
          <p:cNvSpPr/>
          <p:nvPr/>
        </p:nvSpPr>
        <p:spPr>
          <a:xfrm>
            <a:off x="9361709" y="2177141"/>
            <a:ext cx="1458685" cy="242748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CFB59F6-AF82-438F-8EED-9248D1E41983}"/>
              </a:ext>
            </a:extLst>
          </p:cNvPr>
          <p:cNvSpPr txBox="1"/>
          <p:nvPr/>
        </p:nvSpPr>
        <p:spPr>
          <a:xfrm>
            <a:off x="1023256" y="3031689"/>
            <a:ext cx="968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FIN CARRERA PIE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EFEC28E-AEF4-4B21-A61C-7B6FC85F1753}"/>
              </a:ext>
            </a:extLst>
          </p:cNvPr>
          <p:cNvSpPr txBox="1"/>
          <p:nvPr/>
        </p:nvSpPr>
        <p:spPr>
          <a:xfrm>
            <a:off x="9514104" y="3031689"/>
            <a:ext cx="1001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INICIO SEGMENTO CICLISMO</a:t>
            </a:r>
          </a:p>
        </p:txBody>
      </p:sp>
    </p:spTree>
    <p:extLst>
      <p:ext uri="{BB962C8B-B14F-4D97-AF65-F5344CB8AC3E}">
        <p14:creationId xmlns:p14="http://schemas.microsoft.com/office/powerpoint/2010/main" val="3579728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F39A93-B743-460E-8F76-E78DED6F2949}"/>
              </a:ext>
            </a:extLst>
          </p:cNvPr>
          <p:cNvSpPr/>
          <p:nvPr/>
        </p:nvSpPr>
        <p:spPr>
          <a:xfrm>
            <a:off x="435429" y="1110343"/>
            <a:ext cx="11157857" cy="463731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B1FE13D-FA58-4F92-9BAD-4FA9D18B4392}"/>
              </a:ext>
            </a:extLst>
          </p:cNvPr>
          <p:cNvCxnSpPr/>
          <p:nvPr/>
        </p:nvCxnSpPr>
        <p:spPr>
          <a:xfrm>
            <a:off x="1055914" y="-41365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D0FF045-14A9-41B4-ABDC-C59865E1179B}"/>
              </a:ext>
            </a:extLst>
          </p:cNvPr>
          <p:cNvCxnSpPr/>
          <p:nvPr/>
        </p:nvCxnSpPr>
        <p:spPr>
          <a:xfrm>
            <a:off x="1175656" y="2111827"/>
            <a:ext cx="9644743" cy="0"/>
          </a:xfrm>
          <a:prstGeom prst="line">
            <a:avLst/>
          </a:prstGeom>
          <a:ln w="381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2F88700-11DD-4CA1-8E4E-F1974C5F440E}"/>
              </a:ext>
            </a:extLst>
          </p:cNvPr>
          <p:cNvCxnSpPr/>
          <p:nvPr/>
        </p:nvCxnSpPr>
        <p:spPr>
          <a:xfrm>
            <a:off x="1175657" y="4669970"/>
            <a:ext cx="9644743" cy="0"/>
          </a:xfrm>
          <a:prstGeom prst="line">
            <a:avLst/>
          </a:prstGeom>
          <a:ln w="381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D2AC3E7A-7598-43F9-A63B-0462843AB7E8}"/>
              </a:ext>
            </a:extLst>
          </p:cNvPr>
          <p:cNvSpPr txBox="1"/>
          <p:nvPr/>
        </p:nvSpPr>
        <p:spPr>
          <a:xfrm>
            <a:off x="10591797" y="2068283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511B070-4293-459E-BAB5-3A0DCF9614CD}"/>
              </a:ext>
            </a:extLst>
          </p:cNvPr>
          <p:cNvSpPr txBox="1"/>
          <p:nvPr/>
        </p:nvSpPr>
        <p:spPr>
          <a:xfrm>
            <a:off x="10493825" y="1763481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0884A75-CEDA-4CD4-B6D1-076764B1C1EA}"/>
              </a:ext>
            </a:extLst>
          </p:cNvPr>
          <p:cNvSpPr txBox="1"/>
          <p:nvPr/>
        </p:nvSpPr>
        <p:spPr>
          <a:xfrm>
            <a:off x="10265223" y="2068283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3412DA0-6A82-40B7-8805-4B664A6887DF}"/>
              </a:ext>
            </a:extLst>
          </p:cNvPr>
          <p:cNvSpPr txBox="1"/>
          <p:nvPr/>
        </p:nvSpPr>
        <p:spPr>
          <a:xfrm>
            <a:off x="10123710" y="1763483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1CE8A149-F4C6-4D95-8F4B-609A3CCFA472}"/>
              </a:ext>
            </a:extLst>
          </p:cNvPr>
          <p:cNvSpPr/>
          <p:nvPr/>
        </p:nvSpPr>
        <p:spPr>
          <a:xfrm rot="10800000">
            <a:off x="3526971" y="2667002"/>
            <a:ext cx="4648200" cy="143769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202BE8-61C3-4776-8780-1546B8BF0931}"/>
              </a:ext>
            </a:extLst>
          </p:cNvPr>
          <p:cNvSpPr txBox="1"/>
          <p:nvPr/>
        </p:nvSpPr>
        <p:spPr>
          <a:xfrm>
            <a:off x="4299863" y="3135086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AREA DE TRANSICION 2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FA0AD50-9C2E-4192-9269-CDB7586D0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7" y="0"/>
            <a:ext cx="1908213" cy="1847248"/>
          </a:xfrm>
          <a:prstGeom prst="rect">
            <a:avLst/>
          </a:prstGeom>
        </p:spPr>
      </p:pic>
      <p:sp>
        <p:nvSpPr>
          <p:cNvPr id="13" name="Pergamino: horizontal 12">
            <a:extLst>
              <a:ext uri="{FF2B5EF4-FFF2-40B4-BE49-F238E27FC236}">
                <a16:creationId xmlns:a16="http://schemas.microsoft.com/office/drawing/2014/main" id="{791CFE34-E7D0-4519-AC0B-2D66C1BDCF8F}"/>
              </a:ext>
            </a:extLst>
          </p:cNvPr>
          <p:cNvSpPr/>
          <p:nvPr/>
        </p:nvSpPr>
        <p:spPr>
          <a:xfrm>
            <a:off x="10239375" y="85725"/>
            <a:ext cx="1819275" cy="9334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/>
              <a:t>DUATLON CROS “TIERRA DE GIGANTES”</a:t>
            </a:r>
            <a:endParaRPr lang="es-ES" dirty="0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A7E67BFD-3A22-4925-B9C4-58DB3235B012}"/>
              </a:ext>
            </a:extLst>
          </p:cNvPr>
          <p:cNvSpPr/>
          <p:nvPr/>
        </p:nvSpPr>
        <p:spPr>
          <a:xfrm flipH="1">
            <a:off x="707569" y="2177141"/>
            <a:ext cx="1458691" cy="24274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A78A4D51-81F6-45D2-B0FB-3018F74B841C}"/>
              </a:ext>
            </a:extLst>
          </p:cNvPr>
          <p:cNvSpPr/>
          <p:nvPr/>
        </p:nvSpPr>
        <p:spPr>
          <a:xfrm flipH="1">
            <a:off x="9144006" y="2177141"/>
            <a:ext cx="1502223" cy="242748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FF6A3F8-82A7-4F91-B931-DA7FE27743A3}"/>
              </a:ext>
            </a:extLst>
          </p:cNvPr>
          <p:cNvSpPr txBox="1"/>
          <p:nvPr/>
        </p:nvSpPr>
        <p:spPr>
          <a:xfrm>
            <a:off x="1023256" y="3031689"/>
            <a:ext cx="968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INICIO CARRERA PIE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C90FE6A-9C2E-4BE6-BA87-8FA60770A429}"/>
              </a:ext>
            </a:extLst>
          </p:cNvPr>
          <p:cNvSpPr txBox="1"/>
          <p:nvPr/>
        </p:nvSpPr>
        <p:spPr>
          <a:xfrm>
            <a:off x="9514104" y="3031689"/>
            <a:ext cx="1001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FIN SEGMENTO CICLISMO</a:t>
            </a:r>
          </a:p>
        </p:txBody>
      </p:sp>
    </p:spTree>
    <p:extLst>
      <p:ext uri="{BB962C8B-B14F-4D97-AF65-F5344CB8AC3E}">
        <p14:creationId xmlns:p14="http://schemas.microsoft.com/office/powerpoint/2010/main" val="166536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631D3B-0E19-48A3-BD80-72C32CE3F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80" y="60668"/>
            <a:ext cx="11080440" cy="673666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0AEC405-4324-4660-9E91-3916C9FAB380}"/>
              </a:ext>
            </a:extLst>
          </p:cNvPr>
          <p:cNvSpPr/>
          <p:nvPr/>
        </p:nvSpPr>
        <p:spPr>
          <a:xfrm rot="2160000">
            <a:off x="8948056" y="3341908"/>
            <a:ext cx="1698172" cy="31568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42523C6-1A93-43DB-82AA-A494855355D7}"/>
              </a:ext>
            </a:extLst>
          </p:cNvPr>
          <p:cNvCxnSpPr/>
          <p:nvPr/>
        </p:nvCxnSpPr>
        <p:spPr>
          <a:xfrm flipV="1">
            <a:off x="10765971" y="3766457"/>
            <a:ext cx="119743" cy="174172"/>
          </a:xfrm>
          <a:prstGeom prst="line">
            <a:avLst/>
          </a:prstGeom>
          <a:ln w="508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F96FFDD-29ED-4A87-8FD1-F2FEDB35D21D}"/>
              </a:ext>
            </a:extLst>
          </p:cNvPr>
          <p:cNvCxnSpPr/>
          <p:nvPr/>
        </p:nvCxnSpPr>
        <p:spPr>
          <a:xfrm flipV="1">
            <a:off x="10112826" y="4223655"/>
            <a:ext cx="119743" cy="174172"/>
          </a:xfrm>
          <a:prstGeom prst="line">
            <a:avLst/>
          </a:prstGeom>
          <a:ln w="508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BE7CC89D-3F0B-4C90-AA26-1B629DF4A26C}"/>
              </a:ext>
            </a:extLst>
          </p:cNvPr>
          <p:cNvSpPr/>
          <p:nvPr/>
        </p:nvSpPr>
        <p:spPr>
          <a:xfrm>
            <a:off x="9971314" y="1719943"/>
            <a:ext cx="1559406" cy="555171"/>
          </a:xfrm>
          <a:prstGeom prst="wedgeRectCallout">
            <a:avLst>
              <a:gd name="adj1" fmla="val 5694"/>
              <a:gd name="adj2" fmla="val 31740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LINEA DE MONT/DESMONT</a:t>
            </a:r>
          </a:p>
        </p:txBody>
      </p:sp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15B1800A-5D1F-4910-B47A-5188BCB5AAD4}"/>
              </a:ext>
            </a:extLst>
          </p:cNvPr>
          <p:cNvSpPr/>
          <p:nvPr/>
        </p:nvSpPr>
        <p:spPr>
          <a:xfrm>
            <a:off x="9329056" y="4855026"/>
            <a:ext cx="1265493" cy="232393"/>
          </a:xfrm>
          <a:prstGeom prst="wedgeRectCallout">
            <a:avLst>
              <a:gd name="adj1" fmla="val 18309"/>
              <a:gd name="adj2" fmla="val -30188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SALIDA / META</a:t>
            </a:r>
          </a:p>
        </p:txBody>
      </p:sp>
    </p:spTree>
    <p:extLst>
      <p:ext uri="{BB962C8B-B14F-4D97-AF65-F5344CB8AC3E}">
        <p14:creationId xmlns:p14="http://schemas.microsoft.com/office/powerpoint/2010/main" val="1011303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pa">
            <a:extLst>
              <a:ext uri="{FF2B5EF4-FFF2-40B4-BE49-F238E27FC236}">
                <a16:creationId xmlns:a16="http://schemas.microsoft.com/office/drawing/2014/main" id="{318A4E26-A724-A3BF-EC4D-487B3A243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63" y="681752"/>
            <a:ext cx="10036410" cy="5494496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A3D55F98-6025-FD3A-C9BE-2354BE641EBE}"/>
              </a:ext>
            </a:extLst>
          </p:cNvPr>
          <p:cNvCxnSpPr/>
          <p:nvPr/>
        </p:nvCxnSpPr>
        <p:spPr>
          <a:xfrm>
            <a:off x="8906256" y="3429000"/>
            <a:ext cx="813816" cy="37490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A0969894-08AA-7A6C-7B9F-3B93D05F6678}"/>
              </a:ext>
            </a:extLst>
          </p:cNvPr>
          <p:cNvCxnSpPr>
            <a:cxnSpLocks/>
          </p:cNvCxnSpPr>
          <p:nvPr/>
        </p:nvCxnSpPr>
        <p:spPr>
          <a:xfrm flipH="1">
            <a:off x="9582912" y="4187952"/>
            <a:ext cx="201168" cy="85953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DE2E231F-D245-2634-0EAC-0539EA4C8F72}"/>
              </a:ext>
            </a:extLst>
          </p:cNvPr>
          <p:cNvCxnSpPr>
            <a:cxnSpLocks/>
          </p:cNvCxnSpPr>
          <p:nvPr/>
        </p:nvCxnSpPr>
        <p:spPr>
          <a:xfrm flipH="1" flipV="1">
            <a:off x="8271075" y="3950208"/>
            <a:ext cx="635181" cy="93268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9228A1C-44D0-3A0D-AC34-B5E4ED1EBB55}"/>
              </a:ext>
            </a:extLst>
          </p:cNvPr>
          <p:cNvSpPr/>
          <p:nvPr/>
        </p:nvSpPr>
        <p:spPr>
          <a:xfrm rot="1235041">
            <a:off x="8049285" y="2806422"/>
            <a:ext cx="926438" cy="41645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BOXES</a:t>
            </a:r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4DA13A7A-A9E5-18DE-030D-143D27AD036E}"/>
              </a:ext>
            </a:extLst>
          </p:cNvPr>
          <p:cNvSpPr/>
          <p:nvPr/>
        </p:nvSpPr>
        <p:spPr>
          <a:xfrm>
            <a:off x="6803136" y="2084832"/>
            <a:ext cx="457200" cy="420624"/>
          </a:xfrm>
          <a:custGeom>
            <a:avLst/>
            <a:gdLst>
              <a:gd name="connsiteX0" fmla="*/ 310896 w 310896"/>
              <a:gd name="connsiteY0" fmla="*/ 205288 h 369880"/>
              <a:gd name="connsiteX1" fmla="*/ 54864 w 310896"/>
              <a:gd name="connsiteY1" fmla="*/ 4120 h 369880"/>
              <a:gd name="connsiteX2" fmla="*/ 0 w 310896"/>
              <a:gd name="connsiteY2" fmla="*/ 369880 h 36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896" h="369880">
                <a:moveTo>
                  <a:pt x="310896" y="205288"/>
                </a:moveTo>
                <a:cubicBezTo>
                  <a:pt x="208788" y="90988"/>
                  <a:pt x="106680" y="-23312"/>
                  <a:pt x="54864" y="4120"/>
                </a:cubicBezTo>
                <a:cubicBezTo>
                  <a:pt x="3048" y="31552"/>
                  <a:pt x="0" y="369880"/>
                  <a:pt x="0" y="369880"/>
                </a:cubicBezTo>
              </a:path>
            </a:pathLst>
          </a:custGeom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BA37532C-3926-1F21-9DCE-8DEBA944DE2D}"/>
              </a:ext>
            </a:extLst>
          </p:cNvPr>
          <p:cNvSpPr/>
          <p:nvPr/>
        </p:nvSpPr>
        <p:spPr>
          <a:xfrm rot="19504294" flipV="1">
            <a:off x="7049856" y="5280899"/>
            <a:ext cx="520467" cy="499887"/>
          </a:xfrm>
          <a:custGeom>
            <a:avLst/>
            <a:gdLst>
              <a:gd name="connsiteX0" fmla="*/ 310896 w 310896"/>
              <a:gd name="connsiteY0" fmla="*/ 205288 h 369880"/>
              <a:gd name="connsiteX1" fmla="*/ 54864 w 310896"/>
              <a:gd name="connsiteY1" fmla="*/ 4120 h 369880"/>
              <a:gd name="connsiteX2" fmla="*/ 0 w 310896"/>
              <a:gd name="connsiteY2" fmla="*/ 369880 h 36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896" h="369880">
                <a:moveTo>
                  <a:pt x="310896" y="205288"/>
                </a:moveTo>
                <a:cubicBezTo>
                  <a:pt x="208788" y="90988"/>
                  <a:pt x="106680" y="-23312"/>
                  <a:pt x="54864" y="4120"/>
                </a:cubicBezTo>
                <a:cubicBezTo>
                  <a:pt x="3048" y="31552"/>
                  <a:pt x="0" y="369880"/>
                  <a:pt x="0" y="369880"/>
                </a:cubicBezTo>
              </a:path>
            </a:pathLst>
          </a:custGeom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A446F30C-6C86-6703-2312-B8FFA84297F4}"/>
              </a:ext>
            </a:extLst>
          </p:cNvPr>
          <p:cNvCxnSpPr>
            <a:cxnSpLocks/>
          </p:cNvCxnSpPr>
          <p:nvPr/>
        </p:nvCxnSpPr>
        <p:spPr>
          <a:xfrm flipH="1" flipV="1">
            <a:off x="5925312" y="3429000"/>
            <a:ext cx="329184" cy="118872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65BEC3A1-1C79-F8B9-C9F5-B51DB3D29498}"/>
              </a:ext>
            </a:extLst>
          </p:cNvPr>
          <p:cNvSpPr/>
          <p:nvPr/>
        </p:nvSpPr>
        <p:spPr>
          <a:xfrm rot="729002">
            <a:off x="5378026" y="2052995"/>
            <a:ext cx="674337" cy="538933"/>
          </a:xfrm>
          <a:custGeom>
            <a:avLst/>
            <a:gdLst>
              <a:gd name="connsiteX0" fmla="*/ 310896 w 310896"/>
              <a:gd name="connsiteY0" fmla="*/ 205288 h 369880"/>
              <a:gd name="connsiteX1" fmla="*/ 54864 w 310896"/>
              <a:gd name="connsiteY1" fmla="*/ 4120 h 369880"/>
              <a:gd name="connsiteX2" fmla="*/ 0 w 310896"/>
              <a:gd name="connsiteY2" fmla="*/ 369880 h 36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896" h="369880">
                <a:moveTo>
                  <a:pt x="310896" y="205288"/>
                </a:moveTo>
                <a:cubicBezTo>
                  <a:pt x="208788" y="90988"/>
                  <a:pt x="106680" y="-23312"/>
                  <a:pt x="54864" y="4120"/>
                </a:cubicBezTo>
                <a:cubicBezTo>
                  <a:pt x="3048" y="31552"/>
                  <a:pt x="0" y="369880"/>
                  <a:pt x="0" y="369880"/>
                </a:cubicBezTo>
              </a:path>
            </a:pathLst>
          </a:custGeom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DF9C00A8-0E49-C924-8B1A-1EE3C795FFBC}"/>
              </a:ext>
            </a:extLst>
          </p:cNvPr>
          <p:cNvCxnSpPr>
            <a:cxnSpLocks/>
          </p:cNvCxnSpPr>
          <p:nvPr/>
        </p:nvCxnSpPr>
        <p:spPr>
          <a:xfrm flipH="1">
            <a:off x="2377440" y="3060368"/>
            <a:ext cx="1088136" cy="24976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C9C7EECF-B849-3A33-DF15-270F9B58F1B3}"/>
              </a:ext>
            </a:extLst>
          </p:cNvPr>
          <p:cNvCxnSpPr>
            <a:cxnSpLocks/>
          </p:cNvCxnSpPr>
          <p:nvPr/>
        </p:nvCxnSpPr>
        <p:spPr>
          <a:xfrm flipV="1">
            <a:off x="2921508" y="1126982"/>
            <a:ext cx="1510343" cy="47660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7458D34B-C800-6F67-0304-06689B30AEF7}"/>
              </a:ext>
            </a:extLst>
          </p:cNvPr>
          <p:cNvCxnSpPr>
            <a:cxnSpLocks/>
          </p:cNvCxnSpPr>
          <p:nvPr/>
        </p:nvCxnSpPr>
        <p:spPr>
          <a:xfrm>
            <a:off x="5925312" y="1299004"/>
            <a:ext cx="1106424" cy="57146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Imagen 38">
            <a:extLst>
              <a:ext uri="{FF2B5EF4-FFF2-40B4-BE49-F238E27FC236}">
                <a16:creationId xmlns:a16="http://schemas.microsoft.com/office/drawing/2014/main" id="{19380533-7524-C208-702B-9B27ACEE8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907" y="3309939"/>
            <a:ext cx="567117" cy="567117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3DC366CD-DA14-804B-8B89-B1EE51E42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462" y="5303454"/>
            <a:ext cx="872794" cy="872794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34A74BF-DF7A-53F7-5940-83A4837E4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865" y="73152"/>
            <a:ext cx="1667256" cy="1613989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C1DCFB26-B584-23F6-CD52-36DB82B7C95D}"/>
              </a:ext>
            </a:extLst>
          </p:cNvPr>
          <p:cNvSpPr txBox="1"/>
          <p:nvPr/>
        </p:nvSpPr>
        <p:spPr>
          <a:xfrm>
            <a:off x="1175462" y="99147"/>
            <a:ext cx="945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SEGMENTO 1 CARRERA 5 KM (4 VUELTAS)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08CC8E5-AD8A-373C-C448-F885EC612D11}"/>
              </a:ext>
            </a:extLst>
          </p:cNvPr>
          <p:cNvSpPr txBox="1"/>
          <p:nvPr/>
        </p:nvSpPr>
        <p:spPr>
          <a:xfrm>
            <a:off x="938241" y="4077998"/>
            <a:ext cx="3769722" cy="67710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CARRERA DU CROS</a:t>
            </a:r>
          </a:p>
          <a:p>
            <a:r>
              <a:rPr lang="es-ES" sz="1050" b="1" dirty="0">
                <a:solidFill>
                  <a:schemeClr val="bg1"/>
                </a:solidFill>
              </a:rPr>
              <a:t>PRIMER SEGMENTO: 4 V A UN CIRCUITO DE 1,25KM</a:t>
            </a:r>
          </a:p>
          <a:p>
            <a:r>
              <a:rPr lang="es-ES" sz="1050" b="1" dirty="0">
                <a:solidFill>
                  <a:schemeClr val="bg1"/>
                </a:solidFill>
              </a:rPr>
              <a:t>SEGUNDO SEGMENTO: 2V A UN CIRCUITO DE 1,25KM</a:t>
            </a:r>
          </a:p>
        </p:txBody>
      </p:sp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26CDBE34-E769-E28D-DA28-EAD1140A8B45}"/>
              </a:ext>
            </a:extLst>
          </p:cNvPr>
          <p:cNvSpPr/>
          <p:nvPr/>
        </p:nvSpPr>
        <p:spPr>
          <a:xfrm>
            <a:off x="10239375" y="85725"/>
            <a:ext cx="1819275" cy="9334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/>
              <a:t>DUATLON CROS “TIERRA DE GIGANTES”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665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apa&#10;&#10;Descripción generada automáticamente">
            <a:extLst>
              <a:ext uri="{FF2B5EF4-FFF2-40B4-BE49-F238E27FC236}">
                <a16:creationId xmlns:a16="http://schemas.microsoft.com/office/drawing/2014/main" id="{2C6D9ECD-22BC-EBBC-DFC7-55FF18F3A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048" y="942436"/>
            <a:ext cx="8865076" cy="572354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2562676-E476-1ABA-ADBA-7D48A46EAA7D}"/>
              </a:ext>
            </a:extLst>
          </p:cNvPr>
          <p:cNvSpPr txBox="1"/>
          <p:nvPr/>
        </p:nvSpPr>
        <p:spPr>
          <a:xfrm rot="1312129">
            <a:off x="7275967" y="3708101"/>
            <a:ext cx="884681" cy="33855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BOXES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733F4841-57EF-4B48-BB05-C7DE23A3F9AC}"/>
              </a:ext>
            </a:extLst>
          </p:cNvPr>
          <p:cNvCxnSpPr>
            <a:cxnSpLocks/>
          </p:cNvCxnSpPr>
          <p:nvPr/>
        </p:nvCxnSpPr>
        <p:spPr>
          <a:xfrm flipH="1" flipV="1">
            <a:off x="6855465" y="3230500"/>
            <a:ext cx="425421" cy="279658"/>
          </a:xfrm>
          <a:prstGeom prst="straightConnector1">
            <a:avLst/>
          </a:pr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4AA8658E-5DCB-E185-FFEF-AAAC36E57D92}"/>
              </a:ext>
            </a:extLst>
          </p:cNvPr>
          <p:cNvCxnSpPr>
            <a:cxnSpLocks/>
          </p:cNvCxnSpPr>
          <p:nvPr/>
        </p:nvCxnSpPr>
        <p:spPr>
          <a:xfrm flipH="1">
            <a:off x="3874008" y="2532888"/>
            <a:ext cx="743712" cy="201168"/>
          </a:xfrm>
          <a:prstGeom prst="straightConnector1">
            <a:avLst/>
          </a:pr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698B7167-7200-0047-A24C-754665FBFEE7}"/>
              </a:ext>
            </a:extLst>
          </p:cNvPr>
          <p:cNvSpPr/>
          <p:nvPr/>
        </p:nvSpPr>
        <p:spPr>
          <a:xfrm>
            <a:off x="2263604" y="3282696"/>
            <a:ext cx="241852" cy="384048"/>
          </a:xfrm>
          <a:custGeom>
            <a:avLst/>
            <a:gdLst>
              <a:gd name="connsiteX0" fmla="*/ 241852 w 241852"/>
              <a:gd name="connsiteY0" fmla="*/ 0 h 384048"/>
              <a:gd name="connsiteX1" fmla="*/ 4108 w 241852"/>
              <a:gd name="connsiteY1" fmla="*/ 128016 h 384048"/>
              <a:gd name="connsiteX2" fmla="*/ 113836 w 241852"/>
              <a:gd name="connsiteY2" fmla="*/ 384048 h 38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852" h="384048">
                <a:moveTo>
                  <a:pt x="241852" y="0"/>
                </a:moveTo>
                <a:cubicBezTo>
                  <a:pt x="133648" y="32004"/>
                  <a:pt x="25444" y="64008"/>
                  <a:pt x="4108" y="128016"/>
                </a:cubicBezTo>
                <a:cubicBezTo>
                  <a:pt x="-17228" y="192024"/>
                  <a:pt x="48304" y="288036"/>
                  <a:pt x="113836" y="384048"/>
                </a:cubicBezTo>
              </a:path>
            </a:pathLst>
          </a:cu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E6654E3B-FC05-B6B6-749A-A5216386DD45}"/>
              </a:ext>
            </a:extLst>
          </p:cNvPr>
          <p:cNvSpPr/>
          <p:nvPr/>
        </p:nvSpPr>
        <p:spPr>
          <a:xfrm rot="15949422">
            <a:off x="2834111" y="3955874"/>
            <a:ext cx="174794" cy="509833"/>
          </a:xfrm>
          <a:custGeom>
            <a:avLst/>
            <a:gdLst>
              <a:gd name="connsiteX0" fmla="*/ 241852 w 241852"/>
              <a:gd name="connsiteY0" fmla="*/ 0 h 384048"/>
              <a:gd name="connsiteX1" fmla="*/ 4108 w 241852"/>
              <a:gd name="connsiteY1" fmla="*/ 128016 h 384048"/>
              <a:gd name="connsiteX2" fmla="*/ 113836 w 241852"/>
              <a:gd name="connsiteY2" fmla="*/ 384048 h 38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852" h="384048">
                <a:moveTo>
                  <a:pt x="241852" y="0"/>
                </a:moveTo>
                <a:cubicBezTo>
                  <a:pt x="133648" y="32004"/>
                  <a:pt x="25444" y="64008"/>
                  <a:pt x="4108" y="128016"/>
                </a:cubicBezTo>
                <a:cubicBezTo>
                  <a:pt x="-17228" y="192024"/>
                  <a:pt x="48304" y="288036"/>
                  <a:pt x="113836" y="384048"/>
                </a:cubicBezTo>
              </a:path>
            </a:pathLst>
          </a:cu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CCFE7ED9-D188-5EB9-A50F-52FD758924D7}"/>
              </a:ext>
            </a:extLst>
          </p:cNvPr>
          <p:cNvSpPr/>
          <p:nvPr/>
        </p:nvSpPr>
        <p:spPr>
          <a:xfrm>
            <a:off x="5513832" y="3376402"/>
            <a:ext cx="228600" cy="500654"/>
          </a:xfrm>
          <a:custGeom>
            <a:avLst/>
            <a:gdLst>
              <a:gd name="connsiteX0" fmla="*/ 0 w 228600"/>
              <a:gd name="connsiteY0" fmla="*/ 235478 h 500654"/>
              <a:gd name="connsiteX1" fmla="*/ 54864 w 228600"/>
              <a:gd name="connsiteY1" fmla="*/ 16022 h 500654"/>
              <a:gd name="connsiteX2" fmla="*/ 201168 w 228600"/>
              <a:gd name="connsiteY2" fmla="*/ 70886 h 500654"/>
              <a:gd name="connsiteX3" fmla="*/ 228600 w 228600"/>
              <a:gd name="connsiteY3" fmla="*/ 500654 h 50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500654">
                <a:moveTo>
                  <a:pt x="0" y="235478"/>
                </a:moveTo>
                <a:cubicBezTo>
                  <a:pt x="10668" y="139466"/>
                  <a:pt x="21336" y="43454"/>
                  <a:pt x="54864" y="16022"/>
                </a:cubicBezTo>
                <a:cubicBezTo>
                  <a:pt x="88392" y="-11410"/>
                  <a:pt x="172212" y="-9886"/>
                  <a:pt x="201168" y="70886"/>
                </a:cubicBezTo>
                <a:cubicBezTo>
                  <a:pt x="230124" y="151658"/>
                  <a:pt x="222504" y="444266"/>
                  <a:pt x="228600" y="500654"/>
                </a:cubicBezTo>
              </a:path>
            </a:pathLst>
          </a:custGeom>
          <a:noFill/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25E95F16-E434-84E8-75B6-DC549BBBCDAF}"/>
              </a:ext>
            </a:extLst>
          </p:cNvPr>
          <p:cNvSpPr/>
          <p:nvPr/>
        </p:nvSpPr>
        <p:spPr>
          <a:xfrm rot="20852196">
            <a:off x="6559565" y="5587471"/>
            <a:ext cx="480189" cy="315816"/>
          </a:xfrm>
          <a:custGeom>
            <a:avLst/>
            <a:gdLst>
              <a:gd name="connsiteX0" fmla="*/ 0 w 438912"/>
              <a:gd name="connsiteY0" fmla="*/ 9144 h 315816"/>
              <a:gd name="connsiteX1" fmla="*/ 100584 w 438912"/>
              <a:gd name="connsiteY1" fmla="*/ 265176 h 315816"/>
              <a:gd name="connsiteX2" fmla="*/ 347472 w 438912"/>
              <a:gd name="connsiteY2" fmla="*/ 292608 h 315816"/>
              <a:gd name="connsiteX3" fmla="*/ 438912 w 438912"/>
              <a:gd name="connsiteY3" fmla="*/ 0 h 315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912" h="315816">
                <a:moveTo>
                  <a:pt x="0" y="9144"/>
                </a:moveTo>
                <a:cubicBezTo>
                  <a:pt x="21336" y="113538"/>
                  <a:pt x="42672" y="217932"/>
                  <a:pt x="100584" y="265176"/>
                </a:cubicBezTo>
                <a:cubicBezTo>
                  <a:pt x="158496" y="312420"/>
                  <a:pt x="291084" y="336804"/>
                  <a:pt x="347472" y="292608"/>
                </a:cubicBezTo>
                <a:cubicBezTo>
                  <a:pt x="403860" y="248412"/>
                  <a:pt x="421386" y="124206"/>
                  <a:pt x="438912" y="0"/>
                </a:cubicBezTo>
              </a:path>
            </a:pathLst>
          </a:custGeom>
          <a:noFill/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FBE01045-C077-9F91-1B84-202EAD095FEC}"/>
              </a:ext>
            </a:extLst>
          </p:cNvPr>
          <p:cNvSpPr/>
          <p:nvPr/>
        </p:nvSpPr>
        <p:spPr>
          <a:xfrm>
            <a:off x="6485423" y="3195062"/>
            <a:ext cx="243838" cy="233938"/>
          </a:xfrm>
          <a:custGeom>
            <a:avLst/>
            <a:gdLst>
              <a:gd name="connsiteX0" fmla="*/ 0 w 265176"/>
              <a:gd name="connsiteY0" fmla="*/ 175267 h 175267"/>
              <a:gd name="connsiteX1" fmla="*/ 73152 w 265176"/>
              <a:gd name="connsiteY1" fmla="*/ 1531 h 175267"/>
              <a:gd name="connsiteX2" fmla="*/ 265176 w 265176"/>
              <a:gd name="connsiteY2" fmla="*/ 92971 h 17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176" h="175267">
                <a:moveTo>
                  <a:pt x="0" y="175267"/>
                </a:moveTo>
                <a:cubicBezTo>
                  <a:pt x="14478" y="95257"/>
                  <a:pt x="28956" y="15247"/>
                  <a:pt x="73152" y="1531"/>
                </a:cubicBezTo>
                <a:cubicBezTo>
                  <a:pt x="117348" y="-12185"/>
                  <a:pt x="233172" y="70111"/>
                  <a:pt x="265176" y="92971"/>
                </a:cubicBezTo>
              </a:path>
            </a:pathLst>
          </a:custGeom>
          <a:noFill/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773E3D25-3AD0-0D8A-A31F-62EEDF122889}"/>
              </a:ext>
            </a:extLst>
          </p:cNvPr>
          <p:cNvCxnSpPr>
            <a:cxnSpLocks/>
          </p:cNvCxnSpPr>
          <p:nvPr/>
        </p:nvCxnSpPr>
        <p:spPr>
          <a:xfrm>
            <a:off x="7234084" y="4074224"/>
            <a:ext cx="318227" cy="558738"/>
          </a:xfrm>
          <a:prstGeom prst="straightConnector1">
            <a:avLst/>
          </a:pr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5FF6AF1C-6A60-8D5F-EC44-681B8A82ADBC}"/>
              </a:ext>
            </a:extLst>
          </p:cNvPr>
          <p:cNvCxnSpPr>
            <a:cxnSpLocks/>
          </p:cNvCxnSpPr>
          <p:nvPr/>
        </p:nvCxnSpPr>
        <p:spPr>
          <a:xfrm>
            <a:off x="7860945" y="5019100"/>
            <a:ext cx="396087" cy="520276"/>
          </a:xfrm>
          <a:prstGeom prst="straightConnector1">
            <a:avLst/>
          </a:pr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FF868F4A-1DEA-5BFE-E903-420757AF9B97}"/>
              </a:ext>
            </a:extLst>
          </p:cNvPr>
          <p:cNvCxnSpPr>
            <a:cxnSpLocks/>
          </p:cNvCxnSpPr>
          <p:nvPr/>
        </p:nvCxnSpPr>
        <p:spPr>
          <a:xfrm flipV="1">
            <a:off x="8485632" y="4745736"/>
            <a:ext cx="175938" cy="702200"/>
          </a:xfrm>
          <a:prstGeom prst="straightConnector1">
            <a:avLst/>
          </a:pr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9A7C8D14-038F-57C0-4F28-9E3C207DFB24}"/>
              </a:ext>
            </a:extLst>
          </p:cNvPr>
          <p:cNvCxnSpPr>
            <a:cxnSpLocks/>
          </p:cNvCxnSpPr>
          <p:nvPr/>
        </p:nvCxnSpPr>
        <p:spPr>
          <a:xfrm flipH="1">
            <a:off x="8339328" y="4425696"/>
            <a:ext cx="411928" cy="128016"/>
          </a:xfrm>
          <a:prstGeom prst="straightConnector1">
            <a:avLst/>
          </a:pr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5" name="Imagen 44">
            <a:extLst>
              <a:ext uri="{FF2B5EF4-FFF2-40B4-BE49-F238E27FC236}">
                <a16:creationId xmlns:a16="http://schemas.microsoft.com/office/drawing/2014/main" id="{B3BFD712-12EB-A061-36CF-00C54B4DD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98903">
            <a:off x="7775737" y="4314224"/>
            <a:ext cx="493966" cy="493966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7B95E647-427B-5C8B-BF07-13D8FA3F5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67256" cy="1613989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B82EE35F-6926-8C26-F8C8-D9CC27CD82FF}"/>
              </a:ext>
            </a:extLst>
          </p:cNvPr>
          <p:cNvSpPr txBox="1"/>
          <p:nvPr/>
        </p:nvSpPr>
        <p:spPr>
          <a:xfrm>
            <a:off x="2784907" y="18313"/>
            <a:ext cx="7717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SEGMENTO 2 CARRERA 2,5 KM </a:t>
            </a:r>
          </a:p>
          <a:p>
            <a:r>
              <a:rPr lang="es-ES" sz="2800" b="1" dirty="0"/>
              <a:t>(2 VUELTAS SENTIDO CONTRARIO)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5E4E6AEF-F5ED-EF8C-7B66-1A4C2F91C34E}"/>
              </a:ext>
            </a:extLst>
          </p:cNvPr>
          <p:cNvSpPr txBox="1"/>
          <p:nvPr/>
        </p:nvSpPr>
        <p:spPr>
          <a:xfrm>
            <a:off x="1527048" y="1581255"/>
            <a:ext cx="3218688" cy="61555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CARRERA DU CROS</a:t>
            </a:r>
          </a:p>
          <a:p>
            <a:r>
              <a:rPr lang="es-ES" sz="900" b="1" dirty="0">
                <a:solidFill>
                  <a:schemeClr val="bg1"/>
                </a:solidFill>
              </a:rPr>
              <a:t>PRIMER SEGMENTO: 4 V A UN CIRCUITO DE 1,25KM</a:t>
            </a:r>
          </a:p>
          <a:p>
            <a:r>
              <a:rPr lang="es-ES" sz="900" b="1" dirty="0">
                <a:solidFill>
                  <a:schemeClr val="bg1"/>
                </a:solidFill>
              </a:rPr>
              <a:t>SEGUNDO SEGMENTO: 2V A UN CIRCUITO DE 1,25KM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62A0E331-43C9-C809-2FC2-2C8475E2C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301" y="5447936"/>
            <a:ext cx="1042606" cy="1042606"/>
          </a:xfrm>
          <a:prstGeom prst="rect">
            <a:avLst/>
          </a:prstGeom>
        </p:spPr>
      </p:pic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710E34EA-0848-8689-0F0F-94BFA37C709D}"/>
              </a:ext>
            </a:extLst>
          </p:cNvPr>
          <p:cNvSpPr/>
          <p:nvPr/>
        </p:nvSpPr>
        <p:spPr>
          <a:xfrm>
            <a:off x="10239375" y="85725"/>
            <a:ext cx="1819275" cy="93345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/>
              <a:t>DUATLON CROS “TIERRA DE GIGANTES”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2348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010CCD4-0762-3926-CF8C-C565A232E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6" y="112144"/>
            <a:ext cx="1667256" cy="1613989"/>
          </a:xfrm>
          <a:prstGeom prst="rect">
            <a:avLst/>
          </a:prstGeom>
        </p:spPr>
      </p:pic>
      <p:pic>
        <p:nvPicPr>
          <p:cNvPr id="6" name="Imagen 5" descr="Grupo de personas en un evento&#10;&#10;El contenido generado por IA puede ser incorrecto.">
            <a:extLst>
              <a:ext uri="{FF2B5EF4-FFF2-40B4-BE49-F238E27FC236}">
                <a16:creationId xmlns:a16="http://schemas.microsoft.com/office/drawing/2014/main" id="{2EA98C32-391F-A89B-FA54-B6518AFFC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982" y="0"/>
            <a:ext cx="4852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50817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355</Words>
  <Application>Microsoft Office PowerPoint</Application>
  <PresentationFormat>Panorámica</PresentationFormat>
  <Paragraphs>77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Roboto Condensed</vt:lpstr>
      <vt:lpstr>Wingdings 3</vt:lpstr>
      <vt:lpstr>Sector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Villalba</dc:creator>
  <cp:lastModifiedBy>daniel martinez de la hidalga muñoz quiros</cp:lastModifiedBy>
  <cp:revision>7</cp:revision>
  <dcterms:created xsi:type="dcterms:W3CDTF">2025-01-15T17:36:02Z</dcterms:created>
  <dcterms:modified xsi:type="dcterms:W3CDTF">2026-02-13T12:27:21Z</dcterms:modified>
</cp:coreProperties>
</file>