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ACIÓN TRIATLON CEUTA" userId="dc7fdaa7a77c597e" providerId="LiveId" clId="{B51FCCA9-DA7E-40B4-8033-5219FEDFAA56}"/>
    <pc:docChg chg="custSel addSld delSld modSld">
      <pc:chgData name="FEDERACIÓN TRIATLON CEUTA" userId="dc7fdaa7a77c597e" providerId="LiveId" clId="{B51FCCA9-DA7E-40B4-8033-5219FEDFAA56}" dt="2026-06-19T10:29:20.568" v="106" actId="14100"/>
      <pc:docMkLst>
        <pc:docMk/>
      </pc:docMkLst>
      <pc:sldChg chg="del">
        <pc:chgData name="FEDERACIÓN TRIATLON CEUTA" userId="dc7fdaa7a77c597e" providerId="LiveId" clId="{B51FCCA9-DA7E-40B4-8033-5219FEDFAA56}" dt="2026-06-19T10:17:53.218" v="0" actId="47"/>
        <pc:sldMkLst>
          <pc:docMk/>
          <pc:sldMk cId="3461286018" sldId="261"/>
        </pc:sldMkLst>
      </pc:sldChg>
      <pc:sldChg chg="modSp mod">
        <pc:chgData name="FEDERACIÓN TRIATLON CEUTA" userId="dc7fdaa7a77c597e" providerId="LiveId" clId="{B51FCCA9-DA7E-40B4-8033-5219FEDFAA56}" dt="2026-06-19T10:18:19.131" v="49" actId="20577"/>
        <pc:sldMkLst>
          <pc:docMk/>
          <pc:sldMk cId="2483241517" sldId="262"/>
        </pc:sldMkLst>
        <pc:spChg chg="mod">
          <ac:chgData name="FEDERACIÓN TRIATLON CEUTA" userId="dc7fdaa7a77c597e" providerId="LiveId" clId="{B51FCCA9-DA7E-40B4-8033-5219FEDFAA56}" dt="2026-06-19T10:18:19.131" v="49" actId="20577"/>
          <ac:spMkLst>
            <pc:docMk/>
            <pc:sldMk cId="2483241517" sldId="262"/>
            <ac:spMk id="3" creationId="{AA39B326-734E-48A9-A991-016E8038D3D3}"/>
          </ac:spMkLst>
        </pc:spChg>
      </pc:sldChg>
      <pc:sldChg chg="addSp delSp modSp new mod">
        <pc:chgData name="FEDERACIÓN TRIATLON CEUTA" userId="dc7fdaa7a77c597e" providerId="LiveId" clId="{B51FCCA9-DA7E-40B4-8033-5219FEDFAA56}" dt="2026-06-19T10:29:20.568" v="106" actId="14100"/>
        <pc:sldMkLst>
          <pc:docMk/>
          <pc:sldMk cId="2601434937" sldId="263"/>
        </pc:sldMkLst>
        <pc:spChg chg="mod">
          <ac:chgData name="FEDERACIÓN TRIATLON CEUTA" userId="dc7fdaa7a77c597e" providerId="LiveId" clId="{B51FCCA9-DA7E-40B4-8033-5219FEDFAA56}" dt="2026-06-19T10:29:02.338" v="103" actId="20577"/>
          <ac:spMkLst>
            <pc:docMk/>
            <pc:sldMk cId="2601434937" sldId="263"/>
            <ac:spMk id="2" creationId="{76AD6A5F-0BEF-43E9-BB13-67AA38E71606}"/>
          </ac:spMkLst>
        </pc:spChg>
        <pc:spChg chg="del">
          <ac:chgData name="FEDERACIÓN TRIATLON CEUTA" userId="dc7fdaa7a77c597e" providerId="LiveId" clId="{B51FCCA9-DA7E-40B4-8033-5219FEDFAA56}" dt="2026-06-19T10:29:14.147" v="104" actId="931"/>
          <ac:spMkLst>
            <pc:docMk/>
            <pc:sldMk cId="2601434937" sldId="263"/>
            <ac:spMk id="3" creationId="{6ABCD36D-1803-40F5-A83D-961CEE68C7BF}"/>
          </ac:spMkLst>
        </pc:spChg>
        <pc:picChg chg="add mod">
          <ac:chgData name="FEDERACIÓN TRIATLON CEUTA" userId="dc7fdaa7a77c597e" providerId="LiveId" clId="{B51FCCA9-DA7E-40B4-8033-5219FEDFAA56}" dt="2026-06-19T10:29:20.568" v="106" actId="14100"/>
          <ac:picMkLst>
            <pc:docMk/>
            <pc:sldMk cId="2601434937" sldId="263"/>
            <ac:picMk id="5" creationId="{9039133D-54DF-4852-ACDA-E425839D2FF1}"/>
          </ac:picMkLst>
        </pc:picChg>
      </pc:sldChg>
      <pc:sldChg chg="addSp delSp modSp new del mod">
        <pc:chgData name="FEDERACIÓN TRIATLON CEUTA" userId="dc7fdaa7a77c597e" providerId="LiveId" clId="{B51FCCA9-DA7E-40B4-8033-5219FEDFAA56}" dt="2026-06-19T10:28:00.048" v="84" actId="47"/>
        <pc:sldMkLst>
          <pc:docMk/>
          <pc:sldMk cId="3919723532" sldId="263"/>
        </pc:sldMkLst>
        <pc:spChg chg="mod">
          <ac:chgData name="FEDERACIÓN TRIATLON CEUTA" userId="dc7fdaa7a77c597e" providerId="LiveId" clId="{B51FCCA9-DA7E-40B4-8033-5219FEDFAA56}" dt="2026-06-19T10:25:23.038" v="77" actId="20577"/>
          <ac:spMkLst>
            <pc:docMk/>
            <pc:sldMk cId="3919723532" sldId="263"/>
            <ac:spMk id="2" creationId="{68CB10BB-553A-49B2-9EC1-5C80F994435A}"/>
          </ac:spMkLst>
        </pc:spChg>
        <pc:spChg chg="del">
          <ac:chgData name="FEDERACIÓN TRIATLON CEUTA" userId="dc7fdaa7a77c597e" providerId="LiveId" clId="{B51FCCA9-DA7E-40B4-8033-5219FEDFAA56}" dt="2026-06-19T10:25:36.897" v="78" actId="931"/>
          <ac:spMkLst>
            <pc:docMk/>
            <pc:sldMk cId="3919723532" sldId="263"/>
            <ac:spMk id="3" creationId="{089229E0-A3B0-4349-A832-2E77340B830A}"/>
          </ac:spMkLst>
        </pc:spChg>
        <pc:spChg chg="add del mod">
          <ac:chgData name="FEDERACIÓN TRIATLON CEUTA" userId="dc7fdaa7a77c597e" providerId="LiveId" clId="{B51FCCA9-DA7E-40B4-8033-5219FEDFAA56}" dt="2026-06-19T10:25:45.987" v="80" actId="931"/>
          <ac:spMkLst>
            <pc:docMk/>
            <pc:sldMk cId="3919723532" sldId="263"/>
            <ac:spMk id="7" creationId="{8BBA61E9-90C0-4F7D-9089-68C6D58C05E3}"/>
          </ac:spMkLst>
        </pc:spChg>
        <pc:picChg chg="add del mod">
          <ac:chgData name="FEDERACIÓN TRIATLON CEUTA" userId="dc7fdaa7a77c597e" providerId="LiveId" clId="{B51FCCA9-DA7E-40B4-8033-5219FEDFAA56}" dt="2026-06-19T10:25:40.302" v="79" actId="478"/>
          <ac:picMkLst>
            <pc:docMk/>
            <pc:sldMk cId="3919723532" sldId="263"/>
            <ac:picMk id="5" creationId="{0B43718A-F21C-44F3-979F-874BAC6610E7}"/>
          </ac:picMkLst>
        </pc:picChg>
        <pc:picChg chg="add mod">
          <ac:chgData name="FEDERACIÓN TRIATLON CEUTA" userId="dc7fdaa7a77c597e" providerId="LiveId" clId="{B51FCCA9-DA7E-40B4-8033-5219FEDFAA56}" dt="2026-06-19T10:25:54.498" v="83" actId="14100"/>
          <ac:picMkLst>
            <pc:docMk/>
            <pc:sldMk cId="3919723532" sldId="263"/>
            <ac:picMk id="9" creationId="{BE7CD035-C2B5-4A70-8BD2-0A08FBDE3C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8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1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5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02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83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4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3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9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15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0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19B08-4DEF-4AF3-A2E6-974C20A70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497367"/>
          </a:xfrm>
        </p:spPr>
        <p:txBody>
          <a:bodyPr>
            <a:normAutofit fontScale="90000"/>
          </a:bodyPr>
          <a:lstStyle/>
          <a:p>
            <a:r>
              <a:rPr lang="es-ES" dirty="0"/>
              <a:t>II TRIATLÓN DOBLE SUPER SPRINT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C4E6BB-7F96-4AFA-A31C-5205A7B71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75504"/>
            <a:ext cx="9144000" cy="2550284"/>
          </a:xfrm>
        </p:spPr>
        <p:txBody>
          <a:bodyPr/>
          <a:lstStyle/>
          <a:p>
            <a:r>
              <a:rPr lang="es-ES" dirty="0"/>
              <a:t>INFORMACIÓN GENERAL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dirty="0"/>
              <a:t>HORARIOS: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RECOGIDA DE DORSALES. De 8h30’ a 9h00’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CONTROL DE MATERIAL-ENTRADA AL ÁREA DE TRANSICIÓN. De 9 a 9h20’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CÁMARA DE LLAMADA-PRESALIDA: 9H20’-9H25’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SALIDAS: TRIATLÓN DOBLE SUPER SPRINT Y SUPER SPRINT: 9H30’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9421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DAAC1F0-30E3-4987-AC69-6EA6102FD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RECOGIDA DE DORSALES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2627A25-DEAC-43BE-B1B0-F1BA083BC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866" y="803275"/>
            <a:ext cx="3936206" cy="5248275"/>
          </a:xfrm>
        </p:spPr>
      </p:pic>
    </p:spTree>
    <p:extLst>
      <p:ext uri="{BB962C8B-B14F-4D97-AF65-F5344CB8AC3E}">
        <p14:creationId xmlns:p14="http://schemas.microsoft.com/office/powerpoint/2010/main" val="47969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316CA4-4F27-48F0-987D-CF8C7AFC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RECOGIDA DE DORSALES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6B5306-3BA6-414A-B283-13239719C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Identifícate con DNI, LICENCIA o cualquier identificación con foto.</a:t>
            </a:r>
          </a:p>
          <a:p>
            <a:r>
              <a:rPr lang="es-ES" dirty="0"/>
              <a:t>Recibirás una bolsa que podrás usar para guardarropa, en la que encontrarás: Dorsal, gorro de natación, pegatinas para casco, bici y guardarropas, camiseta y regalos.</a:t>
            </a:r>
          </a:p>
        </p:txBody>
      </p:sp>
    </p:spTree>
    <p:extLst>
      <p:ext uri="{BB962C8B-B14F-4D97-AF65-F5344CB8AC3E}">
        <p14:creationId xmlns:p14="http://schemas.microsoft.com/office/powerpoint/2010/main" val="408745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41CEC-3B18-4AAC-ADA9-2D14B12F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ENTRADA AL ÁREA DE TRANSICIÓN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8632F-18AF-465E-874F-31ECD2B0C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Antes de pasar el control de material:</a:t>
            </a:r>
          </a:p>
          <a:p>
            <a:pPr lvl="1"/>
            <a:r>
              <a:rPr lang="es-ES" dirty="0"/>
              <a:t>Coloca el dorsal en el porta-dorsal.</a:t>
            </a:r>
          </a:p>
          <a:p>
            <a:pPr lvl="1"/>
            <a:r>
              <a:rPr lang="es-ES" dirty="0"/>
              <a:t>Las pegatinas (3) en el casco: delante, izquierda y derecha.</a:t>
            </a:r>
          </a:p>
          <a:p>
            <a:pPr lvl="1"/>
            <a:r>
              <a:rPr lang="es-ES" dirty="0"/>
              <a:t>La pegatina en la bicicleta, bajo el sillín.</a:t>
            </a:r>
          </a:p>
          <a:p>
            <a:r>
              <a:rPr lang="es-ES" dirty="0"/>
              <a:t>Dirígete al área de transición donde los oficiales comprobarán tu dorsal y tu identidad (de nuevo), enseña la bici, el casco y el gorro de natación.</a:t>
            </a:r>
          </a:p>
          <a:p>
            <a:r>
              <a:rPr lang="es-ES" dirty="0"/>
              <a:t>Coloca la bici en tu lugar, junto a la caja donde podrás dejar el material para competir (zapatillas, casco, gafas, </a:t>
            </a:r>
            <a:r>
              <a:rPr lang="es-ES" dirty="0" err="1"/>
              <a:t>etc</a:t>
            </a:r>
            <a:r>
              <a:rPr lang="es-ES" dirty="0"/>
              <a:t>). </a:t>
            </a:r>
          </a:p>
          <a:p>
            <a:r>
              <a:rPr lang="es-ES" dirty="0"/>
              <a:t>No dejes nada que no sea material de competición. No olvides el gorro y las gafas de nadar y lleva tu mochila al guardarropas (donde has recogido el dorsal).</a:t>
            </a:r>
          </a:p>
        </p:txBody>
      </p:sp>
    </p:spTree>
    <p:extLst>
      <p:ext uri="{BB962C8B-B14F-4D97-AF65-F5344CB8AC3E}">
        <p14:creationId xmlns:p14="http://schemas.microsoft.com/office/powerpoint/2010/main" val="723953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A5FD6-A186-4458-A2AA-A028B7D5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SALIDA, TRANSICIÓN A BICI, FIN BICI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EB44EE-BD36-47E0-A9F6-DB2B95FEF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617" y="627529"/>
            <a:ext cx="6955359" cy="5486399"/>
          </a:xfrm>
        </p:spPr>
      </p:pic>
    </p:spTree>
    <p:extLst>
      <p:ext uri="{BB962C8B-B14F-4D97-AF65-F5344CB8AC3E}">
        <p14:creationId xmlns:p14="http://schemas.microsoft.com/office/powerpoint/2010/main" val="7122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AD6A5F-0BEF-43E9-BB13-67AA38E71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CARRERA A PIE</a:t>
            </a:r>
            <a:br>
              <a:rPr lang="es-ES" dirty="0"/>
            </a:br>
            <a:r>
              <a:rPr lang="es-ES" dirty="0"/>
              <a:t>META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039133D-54DF-4852-ACDA-E425839D2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1237129"/>
            <a:ext cx="6281738" cy="4240306"/>
          </a:xfrm>
        </p:spPr>
      </p:pic>
    </p:spTree>
    <p:extLst>
      <p:ext uri="{BB962C8B-B14F-4D97-AF65-F5344CB8AC3E}">
        <p14:creationId xmlns:p14="http://schemas.microsoft.com/office/powerpoint/2010/main" val="260143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B8457-A3BD-4206-AE53-B07B3152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META Y POSTMETA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39B326-734E-48A9-A991-016E8038D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Cuando pases la meta, avituállate y disfruta el momento.</a:t>
            </a:r>
          </a:p>
          <a:p>
            <a:r>
              <a:rPr lang="es-ES" dirty="0"/>
              <a:t>Podrás retirar tu material cuando los oficiales te lo indiquen, mientras podrás disfrutar de lo que queda de competición y espera la entrega de trofeos. (11h-11h30’)</a:t>
            </a:r>
          </a:p>
        </p:txBody>
      </p:sp>
    </p:spTree>
    <p:extLst>
      <p:ext uri="{BB962C8B-B14F-4D97-AF65-F5344CB8AC3E}">
        <p14:creationId xmlns:p14="http://schemas.microsoft.com/office/powerpoint/2010/main" val="248324151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43</TotalTime>
  <Words>293</Words>
  <Application>Microsoft Office PowerPoint</Application>
  <PresentationFormat>Panorámica</PresentationFormat>
  <Paragraphs>24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 Light</vt:lpstr>
      <vt:lpstr>Rockwell</vt:lpstr>
      <vt:lpstr>Wingdings</vt:lpstr>
      <vt:lpstr>Atlas</vt:lpstr>
      <vt:lpstr>II TRIATLÓN DOBLE SUPER SPRINT </vt:lpstr>
      <vt:lpstr>RECOGIDA DE DORSALES</vt:lpstr>
      <vt:lpstr>RECOGIDA DE DORSALES</vt:lpstr>
      <vt:lpstr>ENTRADA AL ÁREA DE TRANSICIÓN</vt:lpstr>
      <vt:lpstr>SALIDA, TRANSICIÓN A BICI, FIN BICI</vt:lpstr>
      <vt:lpstr>CARRERA A PIE META</vt:lpstr>
      <vt:lpstr>META Y POSTMETA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TRIATLÓN DOBLE SUPER SPRINT</dc:title>
  <dc:creator>JORGE RUIZ LEON</dc:creator>
  <cp:lastModifiedBy>JORGE RUIZ LEON</cp:lastModifiedBy>
  <cp:revision>4</cp:revision>
  <dcterms:created xsi:type="dcterms:W3CDTF">2026-06-19T09:43:52Z</dcterms:created>
  <dcterms:modified xsi:type="dcterms:W3CDTF">2026-06-19T10:29:31Z</dcterms:modified>
</cp:coreProperties>
</file>